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0" r:id="rId3"/>
    <p:sldId id="261" r:id="rId4"/>
    <p:sldId id="257"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5"/>
    <p:restoredTop sz="66575"/>
  </p:normalViewPr>
  <p:slideViewPr>
    <p:cSldViewPr snapToGrid="0">
      <p:cViewPr varScale="1">
        <p:scale>
          <a:sx n="82" d="100"/>
          <a:sy n="82" d="100"/>
        </p:scale>
        <p:origin x="7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staffintranet.bournemouth.ac.uk/aboutbu/policiesprocedures/staffhandboo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taffintranet.bournemouth.ac.uk/aboutbu/policiesprocedures/staffhandboo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793E9-5A61-4A40-BFDE-2CBECF946DAA}"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001B730B-F0A4-4A7E-85DC-B4199140E7F1}">
      <dgm:prSet/>
      <dgm:spPr/>
      <dgm:t>
        <a:bodyPr/>
        <a:lstStyle/>
        <a:p>
          <a:r>
            <a:rPr lang="en-US" b="1" dirty="0"/>
            <a:t>Academic Study Leave Policy</a:t>
          </a:r>
          <a:endParaRPr lang="en-US" dirty="0"/>
        </a:p>
      </dgm:t>
    </dgm:pt>
    <dgm:pt modelId="{61EF977E-A099-44CC-AFA5-F1C742807615}" type="parTrans" cxnId="{712F4566-EAFD-4131-9F3D-183032280824}">
      <dgm:prSet/>
      <dgm:spPr/>
      <dgm:t>
        <a:bodyPr/>
        <a:lstStyle/>
        <a:p>
          <a:endParaRPr lang="en-US"/>
        </a:p>
      </dgm:t>
    </dgm:pt>
    <dgm:pt modelId="{AD0A2C82-05BF-489E-AFDC-B1ACEB1D801A}" type="sibTrans" cxnId="{712F4566-EAFD-4131-9F3D-183032280824}">
      <dgm:prSet/>
      <dgm:spPr/>
      <dgm:t>
        <a:bodyPr/>
        <a:lstStyle/>
        <a:p>
          <a:endParaRPr lang="en-US"/>
        </a:p>
      </dgm:t>
    </dgm:pt>
    <dgm:pt modelId="{187FDD91-C3AF-4C17-A7B8-F024D7EABF62}">
      <dgm:prSet custT="1"/>
      <dgm:spPr/>
      <dgm:t>
        <a:bodyPr/>
        <a:lstStyle/>
        <a:p>
          <a:r>
            <a:rPr lang="en-GB" sz="1400" dirty="0">
              <a:solidFill>
                <a:schemeClr val="tx1"/>
              </a:solidFill>
            </a:rPr>
            <a:t>Academic study leave is a valuable benefit and demonstrates the University’s support for, </a:t>
          </a:r>
          <a:r>
            <a:rPr lang="en-GB" sz="1800" dirty="0">
              <a:solidFill>
                <a:schemeClr val="tx1"/>
              </a:solidFill>
            </a:rPr>
            <a:t>and</a:t>
          </a:r>
          <a:r>
            <a:rPr lang="en-GB" sz="1400" dirty="0">
              <a:solidFill>
                <a:schemeClr val="tx1"/>
              </a:solidFill>
            </a:rPr>
            <a:t> commitment to, ongoing innovative and meaningful academic work aligned to BU2025 actions. </a:t>
          </a:r>
          <a:r>
            <a:rPr lang="en-US" sz="1400" dirty="0">
              <a:solidFill>
                <a:schemeClr val="tx1"/>
              </a:solidFill>
            </a:rPr>
            <a:t>The University </a:t>
          </a:r>
          <a:r>
            <a:rPr lang="en-US" sz="1400" dirty="0" err="1">
              <a:solidFill>
                <a:schemeClr val="tx1"/>
              </a:solidFill>
            </a:rPr>
            <a:t>recognises</a:t>
          </a:r>
          <a:r>
            <a:rPr lang="en-US" sz="1400" dirty="0">
              <a:solidFill>
                <a:schemeClr val="tx1"/>
              </a:solidFill>
            </a:rPr>
            <a:t> that study leave represents a very significant investment in our academic staff which should be </a:t>
          </a:r>
          <a:r>
            <a:rPr lang="en-US" sz="1400" dirty="0" err="1">
              <a:solidFill>
                <a:schemeClr val="tx1"/>
              </a:solidFill>
            </a:rPr>
            <a:t>focussed</a:t>
          </a:r>
          <a:r>
            <a:rPr lang="en-US" sz="1400" dirty="0">
              <a:solidFill>
                <a:schemeClr val="tx1"/>
              </a:solidFill>
            </a:rPr>
            <a:t> on producing clear value-for-money strategic benefits. </a:t>
          </a:r>
        </a:p>
      </dgm:t>
    </dgm:pt>
    <dgm:pt modelId="{F9CAE5CA-6E88-484C-A017-772C039A8627}" type="parTrans" cxnId="{F7611E5F-E5B5-410A-84BC-AD28B44B08CA}">
      <dgm:prSet/>
      <dgm:spPr/>
      <dgm:t>
        <a:bodyPr/>
        <a:lstStyle/>
        <a:p>
          <a:endParaRPr lang="en-US"/>
        </a:p>
      </dgm:t>
    </dgm:pt>
    <dgm:pt modelId="{E3A8D060-1EB8-4C8F-8DB7-92ED2C663AA2}" type="sibTrans" cxnId="{F7611E5F-E5B5-410A-84BC-AD28B44B08CA}">
      <dgm:prSet/>
      <dgm:spPr/>
      <dgm:t>
        <a:bodyPr/>
        <a:lstStyle/>
        <a:p>
          <a:endParaRPr lang="en-US"/>
        </a:p>
      </dgm:t>
    </dgm:pt>
    <dgm:pt modelId="{626F0CF5-08C9-43EE-AD57-39E25F12AA17}">
      <dgm:prSet/>
      <dgm:spPr/>
      <dgm:t>
        <a:bodyPr/>
        <a:lstStyle/>
        <a:p>
          <a:r>
            <a:rPr lang="en-GB" b="1"/>
            <a:t>Paid academic study </a:t>
          </a:r>
          <a:r>
            <a:rPr lang="en-GB"/>
            <a:t>leave may be granted to academic staff, normally for up to one semester for the purpose of developing, progressing and enhancing research performance in line with BU2025.</a:t>
          </a:r>
          <a:endParaRPr lang="en-US"/>
        </a:p>
      </dgm:t>
    </dgm:pt>
    <dgm:pt modelId="{F0359AD0-1181-4D9B-9948-5E52DDB86E85}" type="parTrans" cxnId="{E767B85E-59F0-4174-B90B-10DA08403720}">
      <dgm:prSet/>
      <dgm:spPr/>
      <dgm:t>
        <a:bodyPr/>
        <a:lstStyle/>
        <a:p>
          <a:endParaRPr lang="en-US"/>
        </a:p>
      </dgm:t>
    </dgm:pt>
    <dgm:pt modelId="{509B6523-E8DA-4A85-888B-518836741180}" type="sibTrans" cxnId="{E767B85E-59F0-4174-B90B-10DA08403720}">
      <dgm:prSet/>
      <dgm:spPr/>
      <dgm:t>
        <a:bodyPr/>
        <a:lstStyle/>
        <a:p>
          <a:endParaRPr lang="en-US"/>
        </a:p>
      </dgm:t>
    </dgm:pt>
    <dgm:pt modelId="{58B8F8B7-7BFB-4295-B3CB-8DFD2A2C7FEF}">
      <dgm:prSet/>
      <dgm:spPr/>
      <dgm:t>
        <a:bodyPr/>
        <a:lstStyle/>
        <a:p>
          <a:r>
            <a:rPr lang="en-GB"/>
            <a:t>Academic Study Leave is distinct from other leave including the right to request time off for development. Details of unpaid leave and career breaks, can be found on the staff intranet; </a:t>
          </a:r>
          <a:r>
            <a:rPr lang="en-GB" u="sng">
              <a:hlinkClick xmlns:r="http://schemas.openxmlformats.org/officeDocument/2006/relationships" r:id="rId1"/>
            </a:rPr>
            <a:t>Staff Intranet</a:t>
          </a:r>
          <a:r>
            <a:rPr lang="en-GB"/>
            <a:t>.</a:t>
          </a:r>
          <a:endParaRPr lang="en-US"/>
        </a:p>
      </dgm:t>
    </dgm:pt>
    <dgm:pt modelId="{9145878B-F972-461F-9813-7C24CC56CE05}" type="parTrans" cxnId="{9F36A647-B5CA-46FA-BBF2-6684FB9861F2}">
      <dgm:prSet/>
      <dgm:spPr/>
      <dgm:t>
        <a:bodyPr/>
        <a:lstStyle/>
        <a:p>
          <a:endParaRPr lang="en-US"/>
        </a:p>
      </dgm:t>
    </dgm:pt>
    <dgm:pt modelId="{94D7B39E-6C1F-4528-8879-195D50EA3BC4}" type="sibTrans" cxnId="{9F36A647-B5CA-46FA-BBF2-6684FB9861F2}">
      <dgm:prSet/>
      <dgm:spPr/>
      <dgm:t>
        <a:bodyPr/>
        <a:lstStyle/>
        <a:p>
          <a:endParaRPr lang="en-US"/>
        </a:p>
      </dgm:t>
    </dgm:pt>
    <dgm:pt modelId="{20A00833-52C5-44BE-940A-FA862DC0FCF0}">
      <dgm:prSet/>
      <dgm:spPr/>
      <dgm:t>
        <a:bodyPr/>
        <a:lstStyle/>
        <a:p>
          <a:r>
            <a:rPr lang="en-GB"/>
            <a:t>Including professional and support staff who are undertaking doctorates</a:t>
          </a:r>
          <a:endParaRPr lang="en-US"/>
        </a:p>
      </dgm:t>
    </dgm:pt>
    <dgm:pt modelId="{32D70881-D656-48B1-AC13-050D46FD80F4}" type="parTrans" cxnId="{1B4BDFBF-7979-4BB3-834D-8ABE2FB61278}">
      <dgm:prSet/>
      <dgm:spPr/>
      <dgm:t>
        <a:bodyPr/>
        <a:lstStyle/>
        <a:p>
          <a:endParaRPr lang="en-US"/>
        </a:p>
      </dgm:t>
    </dgm:pt>
    <dgm:pt modelId="{E1872160-C2A6-4C76-BB5A-648ACCDB8BC1}" type="sibTrans" cxnId="{1B4BDFBF-7979-4BB3-834D-8ABE2FB61278}">
      <dgm:prSet/>
      <dgm:spPr/>
      <dgm:t>
        <a:bodyPr/>
        <a:lstStyle/>
        <a:p>
          <a:endParaRPr lang="en-US"/>
        </a:p>
      </dgm:t>
    </dgm:pt>
    <dgm:pt modelId="{BC3297E6-77EE-7942-806D-CBC6C868DE03}" type="pres">
      <dgm:prSet presAssocID="{84C793E9-5A61-4A40-BFDE-2CBECF946DAA}" presName="vert0" presStyleCnt="0">
        <dgm:presLayoutVars>
          <dgm:dir/>
          <dgm:animOne val="branch"/>
          <dgm:animLvl val="lvl"/>
        </dgm:presLayoutVars>
      </dgm:prSet>
      <dgm:spPr/>
    </dgm:pt>
    <dgm:pt modelId="{EF799FA2-1E77-AE47-8EA9-41F19D953794}" type="pres">
      <dgm:prSet presAssocID="{001B730B-F0A4-4A7E-85DC-B4199140E7F1}" presName="thickLine" presStyleLbl="alignNode1" presStyleIdx="0" presStyleCnt="5"/>
      <dgm:spPr/>
    </dgm:pt>
    <dgm:pt modelId="{DB639DE2-88DF-F84A-8FA2-7D020C35A881}" type="pres">
      <dgm:prSet presAssocID="{001B730B-F0A4-4A7E-85DC-B4199140E7F1}" presName="horz1" presStyleCnt="0"/>
      <dgm:spPr/>
    </dgm:pt>
    <dgm:pt modelId="{50448218-EDCF-1545-B1D4-5D1CF61D6934}" type="pres">
      <dgm:prSet presAssocID="{001B730B-F0A4-4A7E-85DC-B4199140E7F1}" presName="tx1" presStyleLbl="revTx" presStyleIdx="0" presStyleCnt="5"/>
      <dgm:spPr/>
    </dgm:pt>
    <dgm:pt modelId="{08BB2A62-36BD-B646-BAC5-235E1E652D7A}" type="pres">
      <dgm:prSet presAssocID="{001B730B-F0A4-4A7E-85DC-B4199140E7F1}" presName="vert1" presStyleCnt="0"/>
      <dgm:spPr/>
    </dgm:pt>
    <dgm:pt modelId="{2AB2F20C-1F05-E248-8901-C09D3A9853EF}" type="pres">
      <dgm:prSet presAssocID="{187FDD91-C3AF-4C17-A7B8-F024D7EABF62}" presName="thickLine" presStyleLbl="alignNode1" presStyleIdx="1" presStyleCnt="5"/>
      <dgm:spPr/>
    </dgm:pt>
    <dgm:pt modelId="{E9B6071D-A311-4442-8A9B-86159156FCEE}" type="pres">
      <dgm:prSet presAssocID="{187FDD91-C3AF-4C17-A7B8-F024D7EABF62}" presName="horz1" presStyleCnt="0"/>
      <dgm:spPr/>
    </dgm:pt>
    <dgm:pt modelId="{9B62FEA8-4E67-644E-83BC-12B1CECBDB38}" type="pres">
      <dgm:prSet presAssocID="{187FDD91-C3AF-4C17-A7B8-F024D7EABF62}" presName="tx1" presStyleLbl="revTx" presStyleIdx="1" presStyleCnt="5"/>
      <dgm:spPr/>
    </dgm:pt>
    <dgm:pt modelId="{36239D86-B3B3-0F49-8EDD-4F33D530B217}" type="pres">
      <dgm:prSet presAssocID="{187FDD91-C3AF-4C17-A7B8-F024D7EABF62}" presName="vert1" presStyleCnt="0"/>
      <dgm:spPr/>
    </dgm:pt>
    <dgm:pt modelId="{0326D632-AB02-BB4B-AAF7-185769B8D18A}" type="pres">
      <dgm:prSet presAssocID="{626F0CF5-08C9-43EE-AD57-39E25F12AA17}" presName="thickLine" presStyleLbl="alignNode1" presStyleIdx="2" presStyleCnt="5"/>
      <dgm:spPr/>
    </dgm:pt>
    <dgm:pt modelId="{72624748-E708-0241-8B01-E773CA1B2A39}" type="pres">
      <dgm:prSet presAssocID="{626F0CF5-08C9-43EE-AD57-39E25F12AA17}" presName="horz1" presStyleCnt="0"/>
      <dgm:spPr/>
    </dgm:pt>
    <dgm:pt modelId="{C774359C-E889-D244-A492-A46B3ADB3175}" type="pres">
      <dgm:prSet presAssocID="{626F0CF5-08C9-43EE-AD57-39E25F12AA17}" presName="tx1" presStyleLbl="revTx" presStyleIdx="2" presStyleCnt="5"/>
      <dgm:spPr/>
    </dgm:pt>
    <dgm:pt modelId="{68DC3228-9A54-B643-A33B-D0DABE5F8ADD}" type="pres">
      <dgm:prSet presAssocID="{626F0CF5-08C9-43EE-AD57-39E25F12AA17}" presName="vert1" presStyleCnt="0"/>
      <dgm:spPr/>
    </dgm:pt>
    <dgm:pt modelId="{C825D6E0-F2EF-614E-A4ED-797F72C823D0}" type="pres">
      <dgm:prSet presAssocID="{58B8F8B7-7BFB-4295-B3CB-8DFD2A2C7FEF}" presName="thickLine" presStyleLbl="alignNode1" presStyleIdx="3" presStyleCnt="5"/>
      <dgm:spPr/>
    </dgm:pt>
    <dgm:pt modelId="{65F0BEDB-1FAE-CD4A-A37E-A1E70A5B9FE8}" type="pres">
      <dgm:prSet presAssocID="{58B8F8B7-7BFB-4295-B3CB-8DFD2A2C7FEF}" presName="horz1" presStyleCnt="0"/>
      <dgm:spPr/>
    </dgm:pt>
    <dgm:pt modelId="{6293AFE5-374B-E44A-8DB0-C57979ED185B}" type="pres">
      <dgm:prSet presAssocID="{58B8F8B7-7BFB-4295-B3CB-8DFD2A2C7FEF}" presName="tx1" presStyleLbl="revTx" presStyleIdx="3" presStyleCnt="5"/>
      <dgm:spPr/>
    </dgm:pt>
    <dgm:pt modelId="{5F58FB22-7F3D-CE43-98D6-093BD8B87EC1}" type="pres">
      <dgm:prSet presAssocID="{58B8F8B7-7BFB-4295-B3CB-8DFD2A2C7FEF}" presName="vert1" presStyleCnt="0"/>
      <dgm:spPr/>
    </dgm:pt>
    <dgm:pt modelId="{002A026D-309B-474F-A8F5-B726ACAB6E82}" type="pres">
      <dgm:prSet presAssocID="{20A00833-52C5-44BE-940A-FA862DC0FCF0}" presName="thickLine" presStyleLbl="alignNode1" presStyleIdx="4" presStyleCnt="5"/>
      <dgm:spPr/>
    </dgm:pt>
    <dgm:pt modelId="{A2C3E0A3-8B01-E747-BCB9-9EC80D023107}" type="pres">
      <dgm:prSet presAssocID="{20A00833-52C5-44BE-940A-FA862DC0FCF0}" presName="horz1" presStyleCnt="0"/>
      <dgm:spPr/>
    </dgm:pt>
    <dgm:pt modelId="{B201A605-3559-364A-B4A3-C9C8C89A1520}" type="pres">
      <dgm:prSet presAssocID="{20A00833-52C5-44BE-940A-FA862DC0FCF0}" presName="tx1" presStyleLbl="revTx" presStyleIdx="4" presStyleCnt="5"/>
      <dgm:spPr/>
    </dgm:pt>
    <dgm:pt modelId="{451C0AF4-BC23-4F4D-B0F6-D878E229C369}" type="pres">
      <dgm:prSet presAssocID="{20A00833-52C5-44BE-940A-FA862DC0FCF0}" presName="vert1" presStyleCnt="0"/>
      <dgm:spPr/>
    </dgm:pt>
  </dgm:ptLst>
  <dgm:cxnLst>
    <dgm:cxn modelId="{476EB91B-A9C4-3A41-83D2-F24022420A36}" type="presOf" srcId="{58B8F8B7-7BFB-4295-B3CB-8DFD2A2C7FEF}" destId="{6293AFE5-374B-E44A-8DB0-C57979ED185B}" srcOrd="0" destOrd="0" presId="urn:microsoft.com/office/officeart/2008/layout/LinedList"/>
    <dgm:cxn modelId="{87030331-A2EC-ED4F-AF21-6467FB4E6391}" type="presOf" srcId="{84C793E9-5A61-4A40-BFDE-2CBECF946DAA}" destId="{BC3297E6-77EE-7942-806D-CBC6C868DE03}" srcOrd="0" destOrd="0" presId="urn:microsoft.com/office/officeart/2008/layout/LinedList"/>
    <dgm:cxn modelId="{9547DD37-E5DB-DD45-AD48-DCB3094C3E6D}" type="presOf" srcId="{626F0CF5-08C9-43EE-AD57-39E25F12AA17}" destId="{C774359C-E889-D244-A492-A46B3ADB3175}" srcOrd="0" destOrd="0" presId="urn:microsoft.com/office/officeart/2008/layout/LinedList"/>
    <dgm:cxn modelId="{9F36A647-B5CA-46FA-BBF2-6684FB9861F2}" srcId="{84C793E9-5A61-4A40-BFDE-2CBECF946DAA}" destId="{58B8F8B7-7BFB-4295-B3CB-8DFD2A2C7FEF}" srcOrd="3" destOrd="0" parTransId="{9145878B-F972-461F-9813-7C24CC56CE05}" sibTransId="{94D7B39E-6C1F-4528-8879-195D50EA3BC4}"/>
    <dgm:cxn modelId="{E767B85E-59F0-4174-B90B-10DA08403720}" srcId="{84C793E9-5A61-4A40-BFDE-2CBECF946DAA}" destId="{626F0CF5-08C9-43EE-AD57-39E25F12AA17}" srcOrd="2" destOrd="0" parTransId="{F0359AD0-1181-4D9B-9948-5E52DDB86E85}" sibTransId="{509B6523-E8DA-4A85-888B-518836741180}"/>
    <dgm:cxn modelId="{F7611E5F-E5B5-410A-84BC-AD28B44B08CA}" srcId="{84C793E9-5A61-4A40-BFDE-2CBECF946DAA}" destId="{187FDD91-C3AF-4C17-A7B8-F024D7EABF62}" srcOrd="1" destOrd="0" parTransId="{F9CAE5CA-6E88-484C-A017-772C039A8627}" sibTransId="{E3A8D060-1EB8-4C8F-8DB7-92ED2C663AA2}"/>
    <dgm:cxn modelId="{C065D161-6967-7E48-B8CA-88B0D86988BB}" type="presOf" srcId="{187FDD91-C3AF-4C17-A7B8-F024D7EABF62}" destId="{9B62FEA8-4E67-644E-83BC-12B1CECBDB38}" srcOrd="0" destOrd="0" presId="urn:microsoft.com/office/officeart/2008/layout/LinedList"/>
    <dgm:cxn modelId="{712F4566-EAFD-4131-9F3D-183032280824}" srcId="{84C793E9-5A61-4A40-BFDE-2CBECF946DAA}" destId="{001B730B-F0A4-4A7E-85DC-B4199140E7F1}" srcOrd="0" destOrd="0" parTransId="{61EF977E-A099-44CC-AFA5-F1C742807615}" sibTransId="{AD0A2C82-05BF-489E-AFDC-B1ACEB1D801A}"/>
    <dgm:cxn modelId="{7A602E8C-2B22-1247-A641-BE6B7A966345}" type="presOf" srcId="{001B730B-F0A4-4A7E-85DC-B4199140E7F1}" destId="{50448218-EDCF-1545-B1D4-5D1CF61D6934}" srcOrd="0" destOrd="0" presId="urn:microsoft.com/office/officeart/2008/layout/LinedList"/>
    <dgm:cxn modelId="{E3B2E6A0-80F7-B540-BDF3-990B32B6E3F3}" type="presOf" srcId="{20A00833-52C5-44BE-940A-FA862DC0FCF0}" destId="{B201A605-3559-364A-B4A3-C9C8C89A1520}" srcOrd="0" destOrd="0" presId="urn:microsoft.com/office/officeart/2008/layout/LinedList"/>
    <dgm:cxn modelId="{1B4BDFBF-7979-4BB3-834D-8ABE2FB61278}" srcId="{84C793E9-5A61-4A40-BFDE-2CBECF946DAA}" destId="{20A00833-52C5-44BE-940A-FA862DC0FCF0}" srcOrd="4" destOrd="0" parTransId="{32D70881-D656-48B1-AC13-050D46FD80F4}" sibTransId="{E1872160-C2A6-4C76-BB5A-648ACCDB8BC1}"/>
    <dgm:cxn modelId="{81CBB09E-42EE-2248-A369-2BB26F0C23D2}" type="presParOf" srcId="{BC3297E6-77EE-7942-806D-CBC6C868DE03}" destId="{EF799FA2-1E77-AE47-8EA9-41F19D953794}" srcOrd="0" destOrd="0" presId="urn:microsoft.com/office/officeart/2008/layout/LinedList"/>
    <dgm:cxn modelId="{A19D3E6A-0F7E-D040-8448-8277E5FDE580}" type="presParOf" srcId="{BC3297E6-77EE-7942-806D-CBC6C868DE03}" destId="{DB639DE2-88DF-F84A-8FA2-7D020C35A881}" srcOrd="1" destOrd="0" presId="urn:microsoft.com/office/officeart/2008/layout/LinedList"/>
    <dgm:cxn modelId="{C3B6A414-7CB0-1143-BB9B-A7BA8F565951}" type="presParOf" srcId="{DB639DE2-88DF-F84A-8FA2-7D020C35A881}" destId="{50448218-EDCF-1545-B1D4-5D1CF61D6934}" srcOrd="0" destOrd="0" presId="urn:microsoft.com/office/officeart/2008/layout/LinedList"/>
    <dgm:cxn modelId="{4DE67DA3-15D7-3E4B-88F5-B71ED1939531}" type="presParOf" srcId="{DB639DE2-88DF-F84A-8FA2-7D020C35A881}" destId="{08BB2A62-36BD-B646-BAC5-235E1E652D7A}" srcOrd="1" destOrd="0" presId="urn:microsoft.com/office/officeart/2008/layout/LinedList"/>
    <dgm:cxn modelId="{8909D5AB-ED64-4D47-BA27-015C462254FE}" type="presParOf" srcId="{BC3297E6-77EE-7942-806D-CBC6C868DE03}" destId="{2AB2F20C-1F05-E248-8901-C09D3A9853EF}" srcOrd="2" destOrd="0" presId="urn:microsoft.com/office/officeart/2008/layout/LinedList"/>
    <dgm:cxn modelId="{E34437DB-A3C2-A740-8879-D7F3806B926E}" type="presParOf" srcId="{BC3297E6-77EE-7942-806D-CBC6C868DE03}" destId="{E9B6071D-A311-4442-8A9B-86159156FCEE}" srcOrd="3" destOrd="0" presId="urn:microsoft.com/office/officeart/2008/layout/LinedList"/>
    <dgm:cxn modelId="{AE0D71FF-03B6-2348-8176-5F40A8B5918D}" type="presParOf" srcId="{E9B6071D-A311-4442-8A9B-86159156FCEE}" destId="{9B62FEA8-4E67-644E-83BC-12B1CECBDB38}" srcOrd="0" destOrd="0" presId="urn:microsoft.com/office/officeart/2008/layout/LinedList"/>
    <dgm:cxn modelId="{262AE0E9-F929-9545-B9B7-93593A9EE44B}" type="presParOf" srcId="{E9B6071D-A311-4442-8A9B-86159156FCEE}" destId="{36239D86-B3B3-0F49-8EDD-4F33D530B217}" srcOrd="1" destOrd="0" presId="urn:microsoft.com/office/officeart/2008/layout/LinedList"/>
    <dgm:cxn modelId="{82527927-E49C-4B49-A048-BF874078ABAB}" type="presParOf" srcId="{BC3297E6-77EE-7942-806D-CBC6C868DE03}" destId="{0326D632-AB02-BB4B-AAF7-185769B8D18A}" srcOrd="4" destOrd="0" presId="urn:microsoft.com/office/officeart/2008/layout/LinedList"/>
    <dgm:cxn modelId="{3BA5A18B-28D3-2C41-863D-3CAE1DEB951A}" type="presParOf" srcId="{BC3297E6-77EE-7942-806D-CBC6C868DE03}" destId="{72624748-E708-0241-8B01-E773CA1B2A39}" srcOrd="5" destOrd="0" presId="urn:microsoft.com/office/officeart/2008/layout/LinedList"/>
    <dgm:cxn modelId="{062C27FE-C2FA-FB42-A375-4F4CF0131C5D}" type="presParOf" srcId="{72624748-E708-0241-8B01-E773CA1B2A39}" destId="{C774359C-E889-D244-A492-A46B3ADB3175}" srcOrd="0" destOrd="0" presId="urn:microsoft.com/office/officeart/2008/layout/LinedList"/>
    <dgm:cxn modelId="{737FEECD-ECE6-FC46-8EBB-414E890EEEBD}" type="presParOf" srcId="{72624748-E708-0241-8B01-E773CA1B2A39}" destId="{68DC3228-9A54-B643-A33B-D0DABE5F8ADD}" srcOrd="1" destOrd="0" presId="urn:microsoft.com/office/officeart/2008/layout/LinedList"/>
    <dgm:cxn modelId="{EBAB896C-A6CD-5044-B200-47B12BFDC3B7}" type="presParOf" srcId="{BC3297E6-77EE-7942-806D-CBC6C868DE03}" destId="{C825D6E0-F2EF-614E-A4ED-797F72C823D0}" srcOrd="6" destOrd="0" presId="urn:microsoft.com/office/officeart/2008/layout/LinedList"/>
    <dgm:cxn modelId="{9BD1BF6D-5676-3A44-B9DE-384673288BF1}" type="presParOf" srcId="{BC3297E6-77EE-7942-806D-CBC6C868DE03}" destId="{65F0BEDB-1FAE-CD4A-A37E-A1E70A5B9FE8}" srcOrd="7" destOrd="0" presId="urn:microsoft.com/office/officeart/2008/layout/LinedList"/>
    <dgm:cxn modelId="{EDB86CF9-468D-0E4F-B071-10D3B4ECECD0}" type="presParOf" srcId="{65F0BEDB-1FAE-CD4A-A37E-A1E70A5B9FE8}" destId="{6293AFE5-374B-E44A-8DB0-C57979ED185B}" srcOrd="0" destOrd="0" presId="urn:microsoft.com/office/officeart/2008/layout/LinedList"/>
    <dgm:cxn modelId="{D7DC7740-0076-B542-B88B-3F4BBDF81389}" type="presParOf" srcId="{65F0BEDB-1FAE-CD4A-A37E-A1E70A5B9FE8}" destId="{5F58FB22-7F3D-CE43-98D6-093BD8B87EC1}" srcOrd="1" destOrd="0" presId="urn:microsoft.com/office/officeart/2008/layout/LinedList"/>
    <dgm:cxn modelId="{9EDADDC4-36F0-E145-9F93-3A4B37FAEC0A}" type="presParOf" srcId="{BC3297E6-77EE-7942-806D-CBC6C868DE03}" destId="{002A026D-309B-474F-A8F5-B726ACAB6E82}" srcOrd="8" destOrd="0" presId="urn:microsoft.com/office/officeart/2008/layout/LinedList"/>
    <dgm:cxn modelId="{565116C3-153C-7E45-9566-011ED046A35C}" type="presParOf" srcId="{BC3297E6-77EE-7942-806D-CBC6C868DE03}" destId="{A2C3E0A3-8B01-E747-BCB9-9EC80D023107}" srcOrd="9" destOrd="0" presId="urn:microsoft.com/office/officeart/2008/layout/LinedList"/>
    <dgm:cxn modelId="{27D79BB1-0D89-3B4C-AAEC-B33D5FAF793A}" type="presParOf" srcId="{A2C3E0A3-8B01-E747-BCB9-9EC80D023107}" destId="{B201A605-3559-364A-B4A3-C9C8C89A1520}" srcOrd="0" destOrd="0" presId="urn:microsoft.com/office/officeart/2008/layout/LinedList"/>
    <dgm:cxn modelId="{B2AA759C-0DBE-6544-800B-7CE6D2DD3290}" type="presParOf" srcId="{A2C3E0A3-8B01-E747-BCB9-9EC80D023107}" destId="{451C0AF4-BC23-4F4D-B0F6-D878E229C36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94A46-9DF5-490A-9C5A-D28EEEC83FFD}" type="doc">
      <dgm:prSet loTypeId="urn:microsoft.com/office/officeart/2016/7/layout/LinearBlockProcessNumbered" loCatId="process" qsTypeId="urn:microsoft.com/office/officeart/2005/8/quickstyle/simple2" qsCatId="simple" csTypeId="urn:microsoft.com/office/officeart/2005/8/colors/colorful2" csCatId="colorful"/>
      <dgm:spPr/>
      <dgm:t>
        <a:bodyPr/>
        <a:lstStyle/>
        <a:p>
          <a:endParaRPr lang="en-US"/>
        </a:p>
      </dgm:t>
    </dgm:pt>
    <dgm:pt modelId="{B10E8D32-11CC-471E-83C8-FBD01C8E2242}">
      <dgm:prSet/>
      <dgm:spPr/>
      <dgm:t>
        <a:bodyPr/>
        <a:lstStyle/>
        <a:p>
          <a:r>
            <a:rPr lang="en-GB"/>
            <a:t>This session will explore the feasibility and benefits of professional practice leave. </a:t>
          </a:r>
          <a:endParaRPr lang="en-US"/>
        </a:p>
      </dgm:t>
    </dgm:pt>
    <dgm:pt modelId="{811BBFDF-B275-4AA8-9F23-FDCACC47DBEA}" type="parTrans" cxnId="{499F1829-8917-4B30-9786-D22E0882AB56}">
      <dgm:prSet/>
      <dgm:spPr/>
      <dgm:t>
        <a:bodyPr/>
        <a:lstStyle/>
        <a:p>
          <a:endParaRPr lang="en-US"/>
        </a:p>
      </dgm:t>
    </dgm:pt>
    <dgm:pt modelId="{A6A3A765-CAFE-445A-9945-AC2778426060}" type="sibTrans" cxnId="{499F1829-8917-4B30-9786-D22E0882AB56}">
      <dgm:prSet phldrT="01" phldr="0"/>
      <dgm:spPr/>
      <dgm:t>
        <a:bodyPr/>
        <a:lstStyle/>
        <a:p>
          <a:r>
            <a:rPr lang="en-US"/>
            <a:t>01</a:t>
          </a:r>
        </a:p>
      </dgm:t>
    </dgm:pt>
    <dgm:pt modelId="{0A759600-ADDE-4CD9-864E-C1A0AAED0EDE}">
      <dgm:prSet/>
      <dgm:spPr/>
      <dgm:t>
        <a:bodyPr/>
        <a:lstStyle/>
        <a:p>
          <a:r>
            <a:rPr lang="en-GB"/>
            <a:t>This discussion will delve into its potential to enhance education and knowledge exchange, ensuring that academic instruction remains current and relevant. </a:t>
          </a:r>
          <a:endParaRPr lang="en-US"/>
        </a:p>
      </dgm:t>
    </dgm:pt>
    <dgm:pt modelId="{F7D05893-D769-40E5-88A7-5B907FE046F0}" type="parTrans" cxnId="{BAA000FC-0622-4730-9467-7D7C5429B4BA}">
      <dgm:prSet/>
      <dgm:spPr/>
      <dgm:t>
        <a:bodyPr/>
        <a:lstStyle/>
        <a:p>
          <a:endParaRPr lang="en-US"/>
        </a:p>
      </dgm:t>
    </dgm:pt>
    <dgm:pt modelId="{797F361C-63FA-46AF-92DC-3949282E0D21}" type="sibTrans" cxnId="{BAA000FC-0622-4730-9467-7D7C5429B4BA}">
      <dgm:prSet phldrT="02" phldr="0"/>
      <dgm:spPr/>
      <dgm:t>
        <a:bodyPr/>
        <a:lstStyle/>
        <a:p>
          <a:r>
            <a:rPr lang="en-US"/>
            <a:t>02</a:t>
          </a:r>
        </a:p>
      </dgm:t>
    </dgm:pt>
    <dgm:pt modelId="{4CEC4175-1A94-472E-BB77-9DBD41D9187F}">
      <dgm:prSet/>
      <dgm:spPr/>
      <dgm:t>
        <a:bodyPr/>
        <a:lstStyle/>
        <a:p>
          <a:r>
            <a:rPr lang="en-GB"/>
            <a:t>Let's discuss and inform a new policy</a:t>
          </a:r>
          <a:endParaRPr lang="en-US"/>
        </a:p>
      </dgm:t>
    </dgm:pt>
    <dgm:pt modelId="{AB96BF9A-A6B1-4101-A0A1-3DAD6C1398FB}" type="parTrans" cxnId="{FC0783B3-C07B-4EC8-97B1-5A566E1831C9}">
      <dgm:prSet/>
      <dgm:spPr/>
      <dgm:t>
        <a:bodyPr/>
        <a:lstStyle/>
        <a:p>
          <a:endParaRPr lang="en-US"/>
        </a:p>
      </dgm:t>
    </dgm:pt>
    <dgm:pt modelId="{44FE24A6-8A06-4A74-B76B-BB6EDE8A95BC}" type="sibTrans" cxnId="{FC0783B3-C07B-4EC8-97B1-5A566E1831C9}">
      <dgm:prSet phldrT="03" phldr="0"/>
      <dgm:spPr/>
      <dgm:t>
        <a:bodyPr/>
        <a:lstStyle/>
        <a:p>
          <a:r>
            <a:rPr lang="en-US"/>
            <a:t>03</a:t>
          </a:r>
        </a:p>
      </dgm:t>
    </dgm:pt>
    <dgm:pt modelId="{9D19C1EE-2379-1244-9B29-A3AF52999DF9}" type="pres">
      <dgm:prSet presAssocID="{FA194A46-9DF5-490A-9C5A-D28EEEC83FFD}" presName="Name0" presStyleCnt="0">
        <dgm:presLayoutVars>
          <dgm:animLvl val="lvl"/>
          <dgm:resizeHandles val="exact"/>
        </dgm:presLayoutVars>
      </dgm:prSet>
      <dgm:spPr/>
    </dgm:pt>
    <dgm:pt modelId="{0DAAEFB6-E4C9-8C4F-84E5-4EE8B6804F17}" type="pres">
      <dgm:prSet presAssocID="{B10E8D32-11CC-471E-83C8-FBD01C8E2242}" presName="compositeNode" presStyleCnt="0">
        <dgm:presLayoutVars>
          <dgm:bulletEnabled val="1"/>
        </dgm:presLayoutVars>
      </dgm:prSet>
      <dgm:spPr/>
    </dgm:pt>
    <dgm:pt modelId="{9DFBAA41-6B27-7D49-8EA9-45CDE0BD50B4}" type="pres">
      <dgm:prSet presAssocID="{B10E8D32-11CC-471E-83C8-FBD01C8E2242}" presName="bgRect" presStyleLbl="alignNode1" presStyleIdx="0" presStyleCnt="3"/>
      <dgm:spPr/>
    </dgm:pt>
    <dgm:pt modelId="{721A7BA0-99AE-5D45-9ABC-2B2192BE466A}" type="pres">
      <dgm:prSet presAssocID="{A6A3A765-CAFE-445A-9945-AC2778426060}" presName="sibTransNodeRect" presStyleLbl="alignNode1" presStyleIdx="0" presStyleCnt="3">
        <dgm:presLayoutVars>
          <dgm:chMax val="0"/>
          <dgm:bulletEnabled val="1"/>
        </dgm:presLayoutVars>
      </dgm:prSet>
      <dgm:spPr/>
    </dgm:pt>
    <dgm:pt modelId="{56475B2C-27E7-EB4F-ACFB-BA2CA5E9B576}" type="pres">
      <dgm:prSet presAssocID="{B10E8D32-11CC-471E-83C8-FBD01C8E2242}" presName="nodeRect" presStyleLbl="alignNode1" presStyleIdx="0" presStyleCnt="3">
        <dgm:presLayoutVars>
          <dgm:bulletEnabled val="1"/>
        </dgm:presLayoutVars>
      </dgm:prSet>
      <dgm:spPr/>
    </dgm:pt>
    <dgm:pt modelId="{F69B9278-10EE-B741-B087-7A0ED3A3A16B}" type="pres">
      <dgm:prSet presAssocID="{A6A3A765-CAFE-445A-9945-AC2778426060}" presName="sibTrans" presStyleCnt="0"/>
      <dgm:spPr/>
    </dgm:pt>
    <dgm:pt modelId="{86C25111-331A-CD49-8645-BED86894B1F1}" type="pres">
      <dgm:prSet presAssocID="{0A759600-ADDE-4CD9-864E-C1A0AAED0EDE}" presName="compositeNode" presStyleCnt="0">
        <dgm:presLayoutVars>
          <dgm:bulletEnabled val="1"/>
        </dgm:presLayoutVars>
      </dgm:prSet>
      <dgm:spPr/>
    </dgm:pt>
    <dgm:pt modelId="{158F98DD-A390-7F4C-948B-9E347DABDB52}" type="pres">
      <dgm:prSet presAssocID="{0A759600-ADDE-4CD9-864E-C1A0AAED0EDE}" presName="bgRect" presStyleLbl="alignNode1" presStyleIdx="1" presStyleCnt="3"/>
      <dgm:spPr/>
    </dgm:pt>
    <dgm:pt modelId="{6C2901AB-EB0B-2F47-8E61-2DDA039E00D2}" type="pres">
      <dgm:prSet presAssocID="{797F361C-63FA-46AF-92DC-3949282E0D21}" presName="sibTransNodeRect" presStyleLbl="alignNode1" presStyleIdx="1" presStyleCnt="3">
        <dgm:presLayoutVars>
          <dgm:chMax val="0"/>
          <dgm:bulletEnabled val="1"/>
        </dgm:presLayoutVars>
      </dgm:prSet>
      <dgm:spPr/>
    </dgm:pt>
    <dgm:pt modelId="{5AA4739F-1A2F-9640-8DF6-25DEF98A5D5A}" type="pres">
      <dgm:prSet presAssocID="{0A759600-ADDE-4CD9-864E-C1A0AAED0EDE}" presName="nodeRect" presStyleLbl="alignNode1" presStyleIdx="1" presStyleCnt="3">
        <dgm:presLayoutVars>
          <dgm:bulletEnabled val="1"/>
        </dgm:presLayoutVars>
      </dgm:prSet>
      <dgm:spPr/>
    </dgm:pt>
    <dgm:pt modelId="{914F87D0-67AD-B84F-AACA-F8EA1C9B6D2D}" type="pres">
      <dgm:prSet presAssocID="{797F361C-63FA-46AF-92DC-3949282E0D21}" presName="sibTrans" presStyleCnt="0"/>
      <dgm:spPr/>
    </dgm:pt>
    <dgm:pt modelId="{F1C8E9BE-B01C-5A4E-A696-615A30DCA38B}" type="pres">
      <dgm:prSet presAssocID="{4CEC4175-1A94-472E-BB77-9DBD41D9187F}" presName="compositeNode" presStyleCnt="0">
        <dgm:presLayoutVars>
          <dgm:bulletEnabled val="1"/>
        </dgm:presLayoutVars>
      </dgm:prSet>
      <dgm:spPr/>
    </dgm:pt>
    <dgm:pt modelId="{B4B3FB0D-CD9B-934A-A1CF-A59C41B44CF8}" type="pres">
      <dgm:prSet presAssocID="{4CEC4175-1A94-472E-BB77-9DBD41D9187F}" presName="bgRect" presStyleLbl="alignNode1" presStyleIdx="2" presStyleCnt="3"/>
      <dgm:spPr/>
    </dgm:pt>
    <dgm:pt modelId="{91BBA76E-8342-4344-93A2-54794B22EDFB}" type="pres">
      <dgm:prSet presAssocID="{44FE24A6-8A06-4A74-B76B-BB6EDE8A95BC}" presName="sibTransNodeRect" presStyleLbl="alignNode1" presStyleIdx="2" presStyleCnt="3">
        <dgm:presLayoutVars>
          <dgm:chMax val="0"/>
          <dgm:bulletEnabled val="1"/>
        </dgm:presLayoutVars>
      </dgm:prSet>
      <dgm:spPr/>
    </dgm:pt>
    <dgm:pt modelId="{9A39D356-A2E3-6E45-8759-4D83898B8D68}" type="pres">
      <dgm:prSet presAssocID="{4CEC4175-1A94-472E-BB77-9DBD41D9187F}" presName="nodeRect" presStyleLbl="alignNode1" presStyleIdx="2" presStyleCnt="3">
        <dgm:presLayoutVars>
          <dgm:bulletEnabled val="1"/>
        </dgm:presLayoutVars>
      </dgm:prSet>
      <dgm:spPr/>
    </dgm:pt>
  </dgm:ptLst>
  <dgm:cxnLst>
    <dgm:cxn modelId="{26DF231B-8DCD-D340-91CA-B1DCB03C3A12}" type="presOf" srcId="{4CEC4175-1A94-472E-BB77-9DBD41D9187F}" destId="{B4B3FB0D-CD9B-934A-A1CF-A59C41B44CF8}" srcOrd="0" destOrd="0" presId="urn:microsoft.com/office/officeart/2016/7/layout/LinearBlockProcessNumbered"/>
    <dgm:cxn modelId="{499F1829-8917-4B30-9786-D22E0882AB56}" srcId="{FA194A46-9DF5-490A-9C5A-D28EEEC83FFD}" destId="{B10E8D32-11CC-471E-83C8-FBD01C8E2242}" srcOrd="0" destOrd="0" parTransId="{811BBFDF-B275-4AA8-9F23-FDCACC47DBEA}" sibTransId="{A6A3A765-CAFE-445A-9945-AC2778426060}"/>
    <dgm:cxn modelId="{4762323E-CE75-5142-B00E-3719CEDD44CB}" type="presOf" srcId="{44FE24A6-8A06-4A74-B76B-BB6EDE8A95BC}" destId="{91BBA76E-8342-4344-93A2-54794B22EDFB}" srcOrd="0" destOrd="0" presId="urn:microsoft.com/office/officeart/2016/7/layout/LinearBlockProcessNumbered"/>
    <dgm:cxn modelId="{B74D594A-619C-924D-BD80-B47B9849DCBE}" type="presOf" srcId="{B10E8D32-11CC-471E-83C8-FBD01C8E2242}" destId="{56475B2C-27E7-EB4F-ACFB-BA2CA5E9B576}" srcOrd="1" destOrd="0" presId="urn:microsoft.com/office/officeart/2016/7/layout/LinearBlockProcessNumbered"/>
    <dgm:cxn modelId="{75711764-78F1-5644-953C-6DB206016680}" type="presOf" srcId="{0A759600-ADDE-4CD9-864E-C1A0AAED0EDE}" destId="{158F98DD-A390-7F4C-948B-9E347DABDB52}" srcOrd="0" destOrd="0" presId="urn:microsoft.com/office/officeart/2016/7/layout/LinearBlockProcessNumbered"/>
    <dgm:cxn modelId="{07DDD37E-3EFD-F949-BF7C-1A3FFCF06FC3}" type="presOf" srcId="{B10E8D32-11CC-471E-83C8-FBD01C8E2242}" destId="{9DFBAA41-6B27-7D49-8EA9-45CDE0BD50B4}" srcOrd="0" destOrd="0" presId="urn:microsoft.com/office/officeart/2016/7/layout/LinearBlockProcessNumbered"/>
    <dgm:cxn modelId="{EAE8578A-A946-DC48-AC6A-77322ADD34B2}" type="presOf" srcId="{797F361C-63FA-46AF-92DC-3949282E0D21}" destId="{6C2901AB-EB0B-2F47-8E61-2DDA039E00D2}" srcOrd="0" destOrd="0" presId="urn:microsoft.com/office/officeart/2016/7/layout/LinearBlockProcessNumbered"/>
    <dgm:cxn modelId="{2EB9D0A6-851F-424F-AAEE-6DB413469482}" type="presOf" srcId="{A6A3A765-CAFE-445A-9945-AC2778426060}" destId="{721A7BA0-99AE-5D45-9ABC-2B2192BE466A}" srcOrd="0" destOrd="0" presId="urn:microsoft.com/office/officeart/2016/7/layout/LinearBlockProcessNumbered"/>
    <dgm:cxn modelId="{39E75FA9-9ABE-354B-809E-3E00E14D77B7}" type="presOf" srcId="{FA194A46-9DF5-490A-9C5A-D28EEEC83FFD}" destId="{9D19C1EE-2379-1244-9B29-A3AF52999DF9}" srcOrd="0" destOrd="0" presId="urn:microsoft.com/office/officeart/2016/7/layout/LinearBlockProcessNumbered"/>
    <dgm:cxn modelId="{671768AC-F062-294B-BF36-51A66DB958F3}" type="presOf" srcId="{0A759600-ADDE-4CD9-864E-C1A0AAED0EDE}" destId="{5AA4739F-1A2F-9640-8DF6-25DEF98A5D5A}" srcOrd="1" destOrd="0" presId="urn:microsoft.com/office/officeart/2016/7/layout/LinearBlockProcessNumbered"/>
    <dgm:cxn modelId="{FC0783B3-C07B-4EC8-97B1-5A566E1831C9}" srcId="{FA194A46-9DF5-490A-9C5A-D28EEEC83FFD}" destId="{4CEC4175-1A94-472E-BB77-9DBD41D9187F}" srcOrd="2" destOrd="0" parTransId="{AB96BF9A-A6B1-4101-A0A1-3DAD6C1398FB}" sibTransId="{44FE24A6-8A06-4A74-B76B-BB6EDE8A95BC}"/>
    <dgm:cxn modelId="{2AEEB3C4-0B78-2840-8B35-6B0826858D23}" type="presOf" srcId="{4CEC4175-1A94-472E-BB77-9DBD41D9187F}" destId="{9A39D356-A2E3-6E45-8759-4D83898B8D68}" srcOrd="1" destOrd="0" presId="urn:microsoft.com/office/officeart/2016/7/layout/LinearBlockProcessNumbered"/>
    <dgm:cxn modelId="{BAA000FC-0622-4730-9467-7D7C5429B4BA}" srcId="{FA194A46-9DF5-490A-9C5A-D28EEEC83FFD}" destId="{0A759600-ADDE-4CD9-864E-C1A0AAED0EDE}" srcOrd="1" destOrd="0" parTransId="{F7D05893-D769-40E5-88A7-5B907FE046F0}" sibTransId="{797F361C-63FA-46AF-92DC-3949282E0D21}"/>
    <dgm:cxn modelId="{E4A2B9C6-CCED-3949-8A59-386B7A24EBBA}" type="presParOf" srcId="{9D19C1EE-2379-1244-9B29-A3AF52999DF9}" destId="{0DAAEFB6-E4C9-8C4F-84E5-4EE8B6804F17}" srcOrd="0" destOrd="0" presId="urn:microsoft.com/office/officeart/2016/7/layout/LinearBlockProcessNumbered"/>
    <dgm:cxn modelId="{76AAFCAE-CBA5-1B47-A1F4-6E46E4CBDA16}" type="presParOf" srcId="{0DAAEFB6-E4C9-8C4F-84E5-4EE8B6804F17}" destId="{9DFBAA41-6B27-7D49-8EA9-45CDE0BD50B4}" srcOrd="0" destOrd="0" presId="urn:microsoft.com/office/officeart/2016/7/layout/LinearBlockProcessNumbered"/>
    <dgm:cxn modelId="{A40CF46E-A328-4943-9A85-2434A996E110}" type="presParOf" srcId="{0DAAEFB6-E4C9-8C4F-84E5-4EE8B6804F17}" destId="{721A7BA0-99AE-5D45-9ABC-2B2192BE466A}" srcOrd="1" destOrd="0" presId="urn:microsoft.com/office/officeart/2016/7/layout/LinearBlockProcessNumbered"/>
    <dgm:cxn modelId="{52A91B76-5291-1446-98EC-3E7725F32C17}" type="presParOf" srcId="{0DAAEFB6-E4C9-8C4F-84E5-4EE8B6804F17}" destId="{56475B2C-27E7-EB4F-ACFB-BA2CA5E9B576}" srcOrd="2" destOrd="0" presId="urn:microsoft.com/office/officeart/2016/7/layout/LinearBlockProcessNumbered"/>
    <dgm:cxn modelId="{FB38F171-1434-FA48-A412-DF205C4052D0}" type="presParOf" srcId="{9D19C1EE-2379-1244-9B29-A3AF52999DF9}" destId="{F69B9278-10EE-B741-B087-7A0ED3A3A16B}" srcOrd="1" destOrd="0" presId="urn:microsoft.com/office/officeart/2016/7/layout/LinearBlockProcessNumbered"/>
    <dgm:cxn modelId="{8350F84A-BF11-364B-A066-E99CCFF01BEE}" type="presParOf" srcId="{9D19C1EE-2379-1244-9B29-A3AF52999DF9}" destId="{86C25111-331A-CD49-8645-BED86894B1F1}" srcOrd="2" destOrd="0" presId="urn:microsoft.com/office/officeart/2016/7/layout/LinearBlockProcessNumbered"/>
    <dgm:cxn modelId="{0D1003C2-5F39-2C48-8F28-11BDE71089B7}" type="presParOf" srcId="{86C25111-331A-CD49-8645-BED86894B1F1}" destId="{158F98DD-A390-7F4C-948B-9E347DABDB52}" srcOrd="0" destOrd="0" presId="urn:microsoft.com/office/officeart/2016/7/layout/LinearBlockProcessNumbered"/>
    <dgm:cxn modelId="{295DEB81-0362-F149-AA0B-140D9DF764EC}" type="presParOf" srcId="{86C25111-331A-CD49-8645-BED86894B1F1}" destId="{6C2901AB-EB0B-2F47-8E61-2DDA039E00D2}" srcOrd="1" destOrd="0" presId="urn:microsoft.com/office/officeart/2016/7/layout/LinearBlockProcessNumbered"/>
    <dgm:cxn modelId="{67E87C32-CD0E-8A42-A822-4D8FB9A5A650}" type="presParOf" srcId="{86C25111-331A-CD49-8645-BED86894B1F1}" destId="{5AA4739F-1A2F-9640-8DF6-25DEF98A5D5A}" srcOrd="2" destOrd="0" presId="urn:microsoft.com/office/officeart/2016/7/layout/LinearBlockProcessNumbered"/>
    <dgm:cxn modelId="{7FF1E246-4BDD-D14D-9ADD-E5DA8A87A556}" type="presParOf" srcId="{9D19C1EE-2379-1244-9B29-A3AF52999DF9}" destId="{914F87D0-67AD-B84F-AACA-F8EA1C9B6D2D}" srcOrd="3" destOrd="0" presId="urn:microsoft.com/office/officeart/2016/7/layout/LinearBlockProcessNumbered"/>
    <dgm:cxn modelId="{17FACF4F-5E7C-B14F-9D60-8B11516060A4}" type="presParOf" srcId="{9D19C1EE-2379-1244-9B29-A3AF52999DF9}" destId="{F1C8E9BE-B01C-5A4E-A696-615A30DCA38B}" srcOrd="4" destOrd="0" presId="urn:microsoft.com/office/officeart/2016/7/layout/LinearBlockProcessNumbered"/>
    <dgm:cxn modelId="{D24356FC-AA64-1641-9683-E4FFE935F5D1}" type="presParOf" srcId="{F1C8E9BE-B01C-5A4E-A696-615A30DCA38B}" destId="{B4B3FB0D-CD9B-934A-A1CF-A59C41B44CF8}" srcOrd="0" destOrd="0" presId="urn:microsoft.com/office/officeart/2016/7/layout/LinearBlockProcessNumbered"/>
    <dgm:cxn modelId="{5E3CE18D-2F31-5F49-9793-83FF69FB14A7}" type="presParOf" srcId="{F1C8E9BE-B01C-5A4E-A696-615A30DCA38B}" destId="{91BBA76E-8342-4344-93A2-54794B22EDFB}" srcOrd="1" destOrd="0" presId="urn:microsoft.com/office/officeart/2016/7/layout/LinearBlockProcessNumbered"/>
    <dgm:cxn modelId="{B6D5CC21-4DC3-EB48-AFF7-11F5580E374A}" type="presParOf" srcId="{F1C8E9BE-B01C-5A4E-A696-615A30DCA38B}" destId="{9A39D356-A2E3-6E45-8759-4D83898B8D6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9FA2-1E77-AE47-8EA9-41F19D953794}">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0448218-EDCF-1545-B1D4-5D1CF61D6934}">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Academic Study Leave Policy</a:t>
          </a:r>
          <a:endParaRPr lang="en-US" sz="1800" kern="1200" dirty="0"/>
        </a:p>
      </dsp:txBody>
      <dsp:txXfrm>
        <a:off x="0" y="531"/>
        <a:ext cx="10515600" cy="870055"/>
      </dsp:txXfrm>
    </dsp:sp>
    <dsp:sp modelId="{2AB2F20C-1F05-E248-8901-C09D3A9853EF}">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B62FEA8-4E67-644E-83BC-12B1CECBDB38}">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Academic study leave is a valuable benefit and demonstrates the University’s support for, </a:t>
          </a:r>
          <a:r>
            <a:rPr lang="en-GB" sz="1800" kern="1200" dirty="0">
              <a:solidFill>
                <a:schemeClr val="tx1"/>
              </a:solidFill>
            </a:rPr>
            <a:t>and</a:t>
          </a:r>
          <a:r>
            <a:rPr lang="en-GB" sz="1400" kern="1200" dirty="0">
              <a:solidFill>
                <a:schemeClr val="tx1"/>
              </a:solidFill>
            </a:rPr>
            <a:t> commitment to, ongoing innovative and meaningful academic work aligned to BU2025 actions. </a:t>
          </a:r>
          <a:r>
            <a:rPr lang="en-US" sz="1400" kern="1200" dirty="0">
              <a:solidFill>
                <a:schemeClr val="tx1"/>
              </a:solidFill>
            </a:rPr>
            <a:t>The University </a:t>
          </a:r>
          <a:r>
            <a:rPr lang="en-US" sz="1400" kern="1200" dirty="0" err="1">
              <a:solidFill>
                <a:schemeClr val="tx1"/>
              </a:solidFill>
            </a:rPr>
            <a:t>recognises</a:t>
          </a:r>
          <a:r>
            <a:rPr lang="en-US" sz="1400" kern="1200" dirty="0">
              <a:solidFill>
                <a:schemeClr val="tx1"/>
              </a:solidFill>
            </a:rPr>
            <a:t> that study leave represents a very significant investment in our academic staff which should be </a:t>
          </a:r>
          <a:r>
            <a:rPr lang="en-US" sz="1400" kern="1200" dirty="0" err="1">
              <a:solidFill>
                <a:schemeClr val="tx1"/>
              </a:solidFill>
            </a:rPr>
            <a:t>focussed</a:t>
          </a:r>
          <a:r>
            <a:rPr lang="en-US" sz="1400" kern="1200" dirty="0">
              <a:solidFill>
                <a:schemeClr val="tx1"/>
              </a:solidFill>
            </a:rPr>
            <a:t> on producing clear value-for-money strategic benefits. </a:t>
          </a:r>
        </a:p>
      </dsp:txBody>
      <dsp:txXfrm>
        <a:off x="0" y="870586"/>
        <a:ext cx="10515600" cy="870055"/>
      </dsp:txXfrm>
    </dsp:sp>
    <dsp:sp modelId="{0326D632-AB02-BB4B-AAF7-185769B8D18A}">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74359C-E889-D244-A492-A46B3ADB317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Paid academic study </a:t>
          </a:r>
          <a:r>
            <a:rPr lang="en-GB" sz="1800" kern="1200"/>
            <a:t>leave may be granted to academic staff, normally for up to one semester for the purpose of developing, progressing and enhancing research performance in line with BU2025.</a:t>
          </a:r>
          <a:endParaRPr lang="en-US" sz="1800" kern="1200"/>
        </a:p>
      </dsp:txBody>
      <dsp:txXfrm>
        <a:off x="0" y="1740641"/>
        <a:ext cx="10515600" cy="870055"/>
      </dsp:txXfrm>
    </dsp:sp>
    <dsp:sp modelId="{C825D6E0-F2EF-614E-A4ED-797F72C823D0}">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293AFE5-374B-E44A-8DB0-C57979ED185B}">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Academic Study Leave is distinct from other leave including the right to request time off for development. Details of unpaid leave and career breaks, can be found on the staff intranet; </a:t>
          </a:r>
          <a:r>
            <a:rPr lang="en-GB" sz="1800" u="sng" kern="1200">
              <a:hlinkClick xmlns:r="http://schemas.openxmlformats.org/officeDocument/2006/relationships" r:id="rId1"/>
            </a:rPr>
            <a:t>Staff Intranet</a:t>
          </a:r>
          <a:r>
            <a:rPr lang="en-GB" sz="1800" kern="1200"/>
            <a:t>.</a:t>
          </a:r>
          <a:endParaRPr lang="en-US" sz="1800" kern="1200"/>
        </a:p>
      </dsp:txBody>
      <dsp:txXfrm>
        <a:off x="0" y="2610696"/>
        <a:ext cx="10515600" cy="870055"/>
      </dsp:txXfrm>
    </dsp:sp>
    <dsp:sp modelId="{002A026D-309B-474F-A8F5-B726ACAB6E82}">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01A605-3559-364A-B4A3-C9C8C89A1520}">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Including professional and support staff who are undertaking doctorates</a:t>
          </a:r>
          <a:endParaRPr lang="en-US" sz="1800" kern="1200"/>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BAA41-6B27-7D49-8EA9-45CDE0BD50B4}">
      <dsp:nvSpPr>
        <dsp:cNvPr id="0" name=""/>
        <dsp:cNvSpPr/>
      </dsp:nvSpPr>
      <dsp:spPr>
        <a:xfrm>
          <a:off x="821" y="179348"/>
          <a:ext cx="3327201" cy="399264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a:t>This session will explore the feasibility and benefits of professional practice leave. </a:t>
          </a:r>
          <a:endParaRPr lang="en-US" sz="1900" kern="1200"/>
        </a:p>
      </dsp:txBody>
      <dsp:txXfrm>
        <a:off x="821" y="1776404"/>
        <a:ext cx="3327201" cy="2395585"/>
      </dsp:txXfrm>
    </dsp:sp>
    <dsp:sp modelId="{721A7BA0-99AE-5D45-9ABC-2B2192BE466A}">
      <dsp:nvSpPr>
        <dsp:cNvPr id="0" name=""/>
        <dsp:cNvSpPr/>
      </dsp:nvSpPr>
      <dsp:spPr>
        <a:xfrm>
          <a:off x="821" y="179348"/>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158F98DD-A390-7F4C-948B-9E347DABDB52}">
      <dsp:nvSpPr>
        <dsp:cNvPr id="0" name=""/>
        <dsp:cNvSpPr/>
      </dsp:nvSpPr>
      <dsp:spPr>
        <a:xfrm>
          <a:off x="3594199" y="179348"/>
          <a:ext cx="3327201" cy="3992641"/>
        </a:xfrm>
        <a:prstGeom prst="rect">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a:t>This discussion will delve into its potential to enhance education and knowledge exchange, ensuring that academic instruction remains current and relevant. </a:t>
          </a:r>
          <a:endParaRPr lang="en-US" sz="1900" kern="1200"/>
        </a:p>
      </dsp:txBody>
      <dsp:txXfrm>
        <a:off x="3594199" y="1776404"/>
        <a:ext cx="3327201" cy="2395585"/>
      </dsp:txXfrm>
    </dsp:sp>
    <dsp:sp modelId="{6C2901AB-EB0B-2F47-8E61-2DDA039E00D2}">
      <dsp:nvSpPr>
        <dsp:cNvPr id="0" name=""/>
        <dsp:cNvSpPr/>
      </dsp:nvSpPr>
      <dsp:spPr>
        <a:xfrm>
          <a:off x="3594199" y="179348"/>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B4B3FB0D-CD9B-934A-A1CF-A59C41B44CF8}">
      <dsp:nvSpPr>
        <dsp:cNvPr id="0" name=""/>
        <dsp:cNvSpPr/>
      </dsp:nvSpPr>
      <dsp:spPr>
        <a:xfrm>
          <a:off x="7187576" y="179348"/>
          <a:ext cx="3327201" cy="3992641"/>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a:t>Let's discuss and inform a new policy</a:t>
          </a:r>
          <a:endParaRPr lang="en-US" sz="1900" kern="1200"/>
        </a:p>
      </dsp:txBody>
      <dsp:txXfrm>
        <a:off x="7187576" y="1776404"/>
        <a:ext cx="3327201" cy="2395585"/>
      </dsp:txXfrm>
    </dsp:sp>
    <dsp:sp modelId="{91BBA76E-8342-4344-93A2-54794B22EDFB}">
      <dsp:nvSpPr>
        <dsp:cNvPr id="0" name=""/>
        <dsp:cNvSpPr/>
      </dsp:nvSpPr>
      <dsp:spPr>
        <a:xfrm>
          <a:off x="7187576" y="179348"/>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C117C-E587-C14F-949B-5E03BAAFC0FB}" type="datetimeFigureOut">
              <a:rPr lang="en-US" smtClean="0"/>
              <a:t>7/5/24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EC731-4929-864E-866F-A304D6E035A9}" type="slidenum">
              <a:rPr lang="en-US" smtClean="0"/>
              <a:t>‹#›</a:t>
            </a:fld>
            <a:endParaRPr lang="en-US"/>
          </a:p>
        </p:txBody>
      </p:sp>
    </p:spTree>
    <p:extLst>
      <p:ext uri="{BB962C8B-B14F-4D97-AF65-F5344CB8AC3E}">
        <p14:creationId xmlns:p14="http://schemas.microsoft.com/office/powerpoint/2010/main" val="10754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202020"/>
                </a:solidFill>
                <a:effectLst/>
                <a:latin typeface="Helvetica" pitchFamily="2" charset="0"/>
              </a:rPr>
              <a:t>When was the last time you actively engaged in your professional field? Have you recently tackled a breaking news story or developed a cutting-edge advertising campaign? </a:t>
            </a:r>
          </a:p>
          <a:p>
            <a:endParaRPr lang="en-GB" dirty="0">
              <a:solidFill>
                <a:srgbClr val="202020"/>
              </a:solidFill>
              <a:effectLst/>
              <a:latin typeface="Helvetica" pitchFamily="2" charset="0"/>
            </a:endParaRPr>
          </a:p>
          <a:p>
            <a:r>
              <a:rPr lang="en-GB" dirty="0">
                <a:solidFill>
                  <a:srgbClr val="202020"/>
                </a:solidFill>
                <a:effectLst/>
                <a:latin typeface="Helvetica" pitchFamily="2" charset="0"/>
              </a:rPr>
              <a:t>This discussion will focus on the concept of "practitioner leave"—a dedicated period for academics to immerse themselves back into their professional industries. Such a leave would facilitate the practical application of their expertise, bridging the gap between academic theory and industry practice. In many other departments, such as law and midwifery, academics often maintain dual roles as leading practitioners and educators. </a:t>
            </a:r>
          </a:p>
          <a:p>
            <a:endParaRPr lang="en-GB" dirty="0">
              <a:solidFill>
                <a:srgbClr val="202020"/>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377EC731-4929-864E-866F-A304D6E035A9}" type="slidenum">
              <a:rPr lang="en-US" smtClean="0"/>
              <a:t>1</a:t>
            </a:fld>
            <a:endParaRPr lang="en-US"/>
          </a:p>
        </p:txBody>
      </p:sp>
    </p:spTree>
    <p:extLst>
      <p:ext uri="{BB962C8B-B14F-4D97-AF65-F5344CB8AC3E}">
        <p14:creationId xmlns:p14="http://schemas.microsoft.com/office/powerpoint/2010/main" val="55148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202020"/>
                </a:solidFill>
                <a:effectLst/>
                <a:latin typeface="Helvetica" pitchFamily="2" charset="0"/>
              </a:rPr>
              <a:t>What's in place at the moment…</a:t>
            </a:r>
          </a:p>
          <a:p>
            <a:endParaRPr lang="en-GB" dirty="0">
              <a:solidFill>
                <a:srgbClr val="202020"/>
              </a:solidFill>
              <a:effectLst/>
              <a:latin typeface="Helvetica" pitchFamily="2" charset="0"/>
            </a:endParaRPr>
          </a:p>
          <a:p>
            <a:r>
              <a:rPr lang="en-GB" dirty="0">
                <a:solidFill>
                  <a:srgbClr val="202020"/>
                </a:solidFill>
                <a:effectLst/>
                <a:latin typeface="Helvetica" pitchFamily="2" charset="0"/>
              </a:rPr>
              <a:t>While BU allows for study leave for a semester, there is currently no equivalent for practitioner leave. </a:t>
            </a:r>
          </a:p>
          <a:p>
            <a:endParaRPr lang="en-GB" dirty="0">
              <a:solidFill>
                <a:srgbClr val="202020"/>
              </a:solidFill>
              <a:effectLst/>
              <a:latin typeface="Helvetica" pitchFamily="2" charset="0"/>
            </a:endParaRPr>
          </a:p>
          <a:p>
            <a:r>
              <a:rPr lang="en-GB" dirty="0">
                <a:solidFill>
                  <a:srgbClr val="202020"/>
                </a:solidFill>
                <a:effectLst/>
                <a:latin typeface="Helvetica" pitchFamily="2" charset="0"/>
              </a:rPr>
              <a:t>This lack of flexibility can result in a disconnect from the latest industry trends and practices, particularly in dynamic fields like communications and journalism. We propose a session to explore the feasibility and benefits of professional practice leave. This discussion will delve into its potential to enhance education and knowledge exchange, ensuring that academic instruction remains current and relevant. </a:t>
            </a:r>
          </a:p>
          <a:p>
            <a:endParaRPr lang="en-GB" dirty="0">
              <a:solidFill>
                <a:srgbClr val="202020"/>
              </a:solidFill>
              <a:effectLst/>
              <a:latin typeface="Helvetica" pitchFamily="2" charset="0"/>
            </a:endParaRPr>
          </a:p>
          <a:p>
            <a:r>
              <a:rPr lang="en-GB" dirty="0">
                <a:solidFill>
                  <a:srgbClr val="202020"/>
                </a:solidFill>
                <a:effectLst/>
                <a:latin typeface="Helvetica" pitchFamily="2" charset="0"/>
              </a:rPr>
              <a:t>Though the primary focus will be on communications and journalism, the principles discussed could be applicable across various disciplines. Join us to share insights, discuss pragmatic applications, and consider how practitioner leave could enrich our academic and professional landscapes. </a:t>
            </a:r>
          </a:p>
          <a:p>
            <a:endParaRPr lang="en-US" dirty="0"/>
          </a:p>
        </p:txBody>
      </p:sp>
      <p:sp>
        <p:nvSpPr>
          <p:cNvPr id="4" name="Slide Number Placeholder 3"/>
          <p:cNvSpPr>
            <a:spLocks noGrp="1"/>
          </p:cNvSpPr>
          <p:nvPr>
            <p:ph type="sldNum" sz="quarter" idx="5"/>
          </p:nvPr>
        </p:nvSpPr>
        <p:spPr/>
        <p:txBody>
          <a:bodyPr/>
          <a:lstStyle/>
          <a:p>
            <a:fld id="{377EC731-4929-864E-866F-A304D6E035A9}" type="slidenum">
              <a:rPr lang="en-US" smtClean="0"/>
              <a:t>2</a:t>
            </a:fld>
            <a:endParaRPr lang="en-US"/>
          </a:p>
        </p:txBody>
      </p:sp>
    </p:spTree>
    <p:extLst>
      <p:ext uri="{BB962C8B-B14F-4D97-AF65-F5344CB8AC3E}">
        <p14:creationId xmlns:p14="http://schemas.microsoft.com/office/powerpoint/2010/main" val="194413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12121"/>
                </a:solidFill>
                <a:effectLst/>
                <a:latin typeface="Aptos" panose="020B0004020202020204" pitchFamily="34" charset="0"/>
              </a:rPr>
              <a:t>Paula Callus in NCCA as they have successfully set up a system for practitioner leave and industry secondments but I’m not sure how this works. Do we have any academics who have taken up </a:t>
            </a:r>
            <a:r>
              <a:rPr lang="en-GB" b="0" i="0" u="none" strike="noStrike" dirty="0" err="1">
                <a:solidFill>
                  <a:srgbClr val="212121"/>
                </a:solidFill>
                <a:effectLst/>
                <a:latin typeface="Aptos" panose="020B0004020202020204" pitchFamily="34" charset="0"/>
              </a:rPr>
              <a:t>practioner</a:t>
            </a:r>
            <a:r>
              <a:rPr lang="en-GB" b="0" i="0" u="none" strike="noStrike" dirty="0">
                <a:solidFill>
                  <a:srgbClr val="212121"/>
                </a:solidFill>
                <a:effectLst/>
                <a:latin typeface="Aptos" panose="020B0004020202020204" pitchFamily="34" charset="0"/>
              </a:rPr>
              <a:t> leave or had a secondment?</a:t>
            </a:r>
          </a:p>
          <a:p>
            <a:r>
              <a:rPr lang="en-GB" b="0" i="0" u="none" strike="noStrike" dirty="0">
                <a:solidFill>
                  <a:srgbClr val="212121"/>
                </a:solidFill>
                <a:effectLst/>
                <a:latin typeface="Aptos" panose="020B0004020202020204" pitchFamily="34" charset="0"/>
              </a:rPr>
              <a:t>In my discipline marketing and advertising </a:t>
            </a:r>
            <a:r>
              <a:rPr lang="en-GB" b="0" i="0" u="none" strike="noStrike" dirty="0" err="1">
                <a:solidFill>
                  <a:srgbClr val="212121"/>
                </a:solidFill>
                <a:effectLst/>
                <a:latin typeface="Aptos" panose="020B0004020202020204" pitchFamily="34" charset="0"/>
              </a:rPr>
              <a:t>pracrises</a:t>
            </a:r>
            <a:r>
              <a:rPr lang="en-GB" b="0" i="0" u="none" strike="noStrike" dirty="0">
                <a:solidFill>
                  <a:srgbClr val="212121"/>
                </a:solidFill>
                <a:effectLst/>
                <a:latin typeface="Aptos" panose="020B0004020202020204" pitchFamily="34" charset="0"/>
              </a:rPr>
              <a:t> changes </a:t>
            </a:r>
            <a:r>
              <a:rPr lang="en-GB" b="0" i="0" u="none" strike="noStrike" dirty="0" err="1">
                <a:solidFill>
                  <a:srgbClr val="212121"/>
                </a:solidFill>
                <a:effectLst/>
                <a:latin typeface="Aptos" panose="020B0004020202020204" pitchFamily="34" charset="0"/>
              </a:rPr>
              <a:t>constanstly</a:t>
            </a:r>
            <a:r>
              <a:rPr lang="en-GB" b="0" i="0" u="none" strike="noStrike" dirty="0">
                <a:solidFill>
                  <a:srgbClr val="212121"/>
                </a:solidFill>
                <a:effectLst/>
                <a:latin typeface="Aptos" panose="020B0004020202020204" pitchFamily="34" charset="0"/>
              </a:rPr>
              <a:t>, difficult to keep up with the change in practises, I would benefit from a spell back in industry. I wonder if anyone else feels the same about their </a:t>
            </a:r>
            <a:r>
              <a:rPr lang="en-GB" b="0" i="0" u="none" strike="noStrike" dirty="0" err="1">
                <a:solidFill>
                  <a:srgbClr val="212121"/>
                </a:solidFill>
                <a:effectLst/>
                <a:latin typeface="Aptos" panose="020B0004020202020204" pitchFamily="34" charset="0"/>
              </a:rPr>
              <a:t>disciplinea</a:t>
            </a:r>
            <a:r>
              <a:rPr lang="en-GB" b="0" i="0" u="none" strike="noStrike" dirty="0">
                <a:solidFill>
                  <a:srgbClr val="212121"/>
                </a:solidFill>
                <a:effectLst/>
                <a:latin typeface="Aptos" panose="020B0004020202020204" pitchFamily="34" charset="0"/>
              </a:rPr>
              <a:t>?</a:t>
            </a:r>
          </a:p>
          <a:p>
            <a:r>
              <a:rPr lang="en-GB" b="0" i="0" u="none" strike="noStrike" dirty="0">
                <a:solidFill>
                  <a:srgbClr val="212121"/>
                </a:solidFill>
                <a:effectLst/>
                <a:latin typeface="Aptos" panose="020B0004020202020204" pitchFamily="34" charset="0"/>
              </a:rPr>
              <a:t>Can anyone share any secondments or paid leave they have had for practitioner development ?</a:t>
            </a:r>
            <a:endParaRPr lang="en-US" dirty="0"/>
          </a:p>
        </p:txBody>
      </p:sp>
      <p:sp>
        <p:nvSpPr>
          <p:cNvPr id="4" name="Slide Number Placeholder 3"/>
          <p:cNvSpPr>
            <a:spLocks noGrp="1"/>
          </p:cNvSpPr>
          <p:nvPr>
            <p:ph type="sldNum" sz="quarter" idx="5"/>
          </p:nvPr>
        </p:nvSpPr>
        <p:spPr/>
        <p:txBody>
          <a:bodyPr/>
          <a:lstStyle/>
          <a:p>
            <a:fld id="{377EC731-4929-864E-866F-A304D6E035A9}" type="slidenum">
              <a:rPr lang="en-US" smtClean="0"/>
              <a:t>4</a:t>
            </a:fld>
            <a:endParaRPr lang="en-US"/>
          </a:p>
        </p:txBody>
      </p:sp>
    </p:spTree>
    <p:extLst>
      <p:ext uri="{BB962C8B-B14F-4D97-AF65-F5344CB8AC3E}">
        <p14:creationId xmlns:p14="http://schemas.microsoft.com/office/powerpoint/2010/main" val="50908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you all to be thinking within the context of a 3 month paid leave to practice your subject. What benefits this would bring to you as an academic, benefits this might bring to students after the leave and also benefits to BU? </a:t>
            </a:r>
          </a:p>
        </p:txBody>
      </p:sp>
      <p:sp>
        <p:nvSpPr>
          <p:cNvPr id="4" name="Slide Number Placeholder 3"/>
          <p:cNvSpPr>
            <a:spLocks noGrp="1"/>
          </p:cNvSpPr>
          <p:nvPr>
            <p:ph type="sldNum" sz="quarter" idx="5"/>
          </p:nvPr>
        </p:nvSpPr>
        <p:spPr/>
        <p:txBody>
          <a:bodyPr/>
          <a:lstStyle/>
          <a:p>
            <a:fld id="{377EC731-4929-864E-866F-A304D6E035A9}" type="slidenum">
              <a:rPr lang="en-US" smtClean="0"/>
              <a:t>5</a:t>
            </a:fld>
            <a:endParaRPr lang="en-US"/>
          </a:p>
        </p:txBody>
      </p:sp>
    </p:spTree>
    <p:extLst>
      <p:ext uri="{BB962C8B-B14F-4D97-AF65-F5344CB8AC3E}">
        <p14:creationId xmlns:p14="http://schemas.microsoft.com/office/powerpoint/2010/main" val="36160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with a media agency. Working on a press launch. Helping with new channel. Training with a gaming company. Developing new skills as a journalist, brush up on </a:t>
            </a:r>
            <a:r>
              <a:rPr lang="en-US" dirty="0" err="1"/>
              <a:t>whats</a:t>
            </a:r>
            <a:r>
              <a:rPr lang="en-US" dirty="0"/>
              <a:t> happening on the ground. Develop contacts with industry to foster further research and collaborations.</a:t>
            </a:r>
          </a:p>
        </p:txBody>
      </p:sp>
      <p:sp>
        <p:nvSpPr>
          <p:cNvPr id="4" name="Slide Number Placeholder 3"/>
          <p:cNvSpPr>
            <a:spLocks noGrp="1"/>
          </p:cNvSpPr>
          <p:nvPr>
            <p:ph type="sldNum" sz="quarter" idx="5"/>
          </p:nvPr>
        </p:nvSpPr>
        <p:spPr/>
        <p:txBody>
          <a:bodyPr/>
          <a:lstStyle/>
          <a:p>
            <a:fld id="{377EC731-4929-864E-866F-A304D6E035A9}" type="slidenum">
              <a:rPr lang="en-US" smtClean="0"/>
              <a:t>6</a:t>
            </a:fld>
            <a:endParaRPr lang="en-US"/>
          </a:p>
        </p:txBody>
      </p:sp>
    </p:spTree>
    <p:extLst>
      <p:ext uri="{BB962C8B-B14F-4D97-AF65-F5344CB8AC3E}">
        <p14:creationId xmlns:p14="http://schemas.microsoft.com/office/powerpoint/2010/main" val="252685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b="1" dirty="0"/>
              <a:t>Practical considerations: what would you do in that time? How would you plan your leave? Would you work with an organisation or two? Would you pitch yourself to businesses so they can borrow your expertise (at no cost to them!) </a:t>
            </a:r>
          </a:p>
          <a:p>
            <a:pPr>
              <a:buFont typeface="Arial" panose="020B0604020202020204" pitchFamily="34" charset="0"/>
              <a:buChar char="•"/>
            </a:pPr>
            <a:endParaRPr lang="en-GB" b="1" dirty="0"/>
          </a:p>
          <a:p>
            <a:pPr>
              <a:buFont typeface="Arial" panose="020B0604020202020204" pitchFamily="34" charset="0"/>
              <a:buChar char="•"/>
            </a:pPr>
            <a:r>
              <a:rPr lang="en-GB" b="1" dirty="0"/>
              <a:t>How can you demonstrate proven value to BU? Value to Students? Value to industry or the business organisation? </a:t>
            </a:r>
          </a:p>
          <a:p>
            <a:pPr>
              <a:buFont typeface="Arial" panose="020B0604020202020204" pitchFamily="34" charset="0"/>
              <a:buChar char="•"/>
            </a:pPr>
            <a:endParaRPr lang="en-GB" b="1" dirty="0"/>
          </a:p>
          <a:p>
            <a:pPr>
              <a:buFont typeface="Arial" panose="020B0604020202020204" pitchFamily="34" charset="0"/>
              <a:buChar char="•"/>
            </a:pPr>
            <a:r>
              <a:rPr lang="en-GB" b="1" dirty="0"/>
              <a:t>Time Management: </a:t>
            </a:r>
            <a:r>
              <a:rPr lang="en-GB" dirty="0"/>
              <a:t>Techniques for managing time effectively during leave.</a:t>
            </a:r>
          </a:p>
          <a:p>
            <a:pPr>
              <a:buFont typeface="Arial" panose="020B0604020202020204" pitchFamily="34" charset="0"/>
              <a:buChar char="•"/>
            </a:pPr>
            <a:r>
              <a:rPr lang="en-GB" dirty="0"/>
              <a:t>Creating a realistic timeline and milestones.</a:t>
            </a:r>
          </a:p>
          <a:p>
            <a:pPr>
              <a:buFont typeface="Arial" panose="020B0604020202020204" pitchFamily="34" charset="0"/>
              <a:buChar char="•"/>
            </a:pPr>
            <a:r>
              <a:rPr lang="en-GB" dirty="0"/>
              <a:t>Collaborations with industry? </a:t>
            </a:r>
          </a:p>
          <a:p>
            <a:pPr>
              <a:buFont typeface="Arial" panose="020B0604020202020204" pitchFamily="34" charset="0"/>
              <a:buChar char="•"/>
            </a:pPr>
            <a:r>
              <a:rPr lang="en-GB" dirty="0"/>
              <a:t>How would you demonstrate the value to BU?</a:t>
            </a:r>
          </a:p>
          <a:p>
            <a:endParaRPr lang="en-US" dirty="0"/>
          </a:p>
        </p:txBody>
      </p:sp>
      <p:sp>
        <p:nvSpPr>
          <p:cNvPr id="4" name="Slide Number Placeholder 3"/>
          <p:cNvSpPr>
            <a:spLocks noGrp="1"/>
          </p:cNvSpPr>
          <p:nvPr>
            <p:ph type="sldNum" sz="quarter" idx="5"/>
          </p:nvPr>
        </p:nvSpPr>
        <p:spPr/>
        <p:txBody>
          <a:bodyPr/>
          <a:lstStyle/>
          <a:p>
            <a:fld id="{377EC731-4929-864E-866F-A304D6E035A9}" type="slidenum">
              <a:rPr lang="en-US" smtClean="0"/>
              <a:t>7</a:t>
            </a:fld>
            <a:endParaRPr lang="en-US"/>
          </a:p>
        </p:txBody>
      </p:sp>
    </p:spTree>
    <p:extLst>
      <p:ext uri="{BB962C8B-B14F-4D97-AF65-F5344CB8AC3E}">
        <p14:creationId xmlns:p14="http://schemas.microsoft.com/office/powerpoint/2010/main" val="163082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policy at faculty level. How could we make this fair to everyone? Would there be a ballot? What would be the criteria? </a:t>
            </a:r>
          </a:p>
          <a:p>
            <a:r>
              <a:rPr lang="en-US" dirty="0"/>
              <a:t>5 years as ana academic? </a:t>
            </a:r>
            <a:r>
              <a:rPr lang="en-US" dirty="0" err="1"/>
              <a:t>Wouod</a:t>
            </a:r>
            <a:r>
              <a:rPr lang="en-US" dirty="0"/>
              <a:t> their be weighting towards academics who have spent too long in classroom? Academics who are demonstrators – academics who don’t do research but prefer practitioner route? </a:t>
            </a:r>
          </a:p>
        </p:txBody>
      </p:sp>
      <p:sp>
        <p:nvSpPr>
          <p:cNvPr id="4" name="Slide Number Placeholder 3"/>
          <p:cNvSpPr>
            <a:spLocks noGrp="1"/>
          </p:cNvSpPr>
          <p:nvPr>
            <p:ph type="sldNum" sz="quarter" idx="5"/>
          </p:nvPr>
        </p:nvSpPr>
        <p:spPr/>
        <p:txBody>
          <a:bodyPr/>
          <a:lstStyle/>
          <a:p>
            <a:fld id="{377EC731-4929-864E-866F-A304D6E035A9}" type="slidenum">
              <a:rPr lang="en-US" smtClean="0"/>
              <a:t>8</a:t>
            </a:fld>
            <a:endParaRPr lang="en-US"/>
          </a:p>
        </p:txBody>
      </p:sp>
    </p:spTree>
    <p:extLst>
      <p:ext uri="{BB962C8B-B14F-4D97-AF65-F5344CB8AC3E}">
        <p14:creationId xmlns:p14="http://schemas.microsoft.com/office/powerpoint/2010/main" val="294090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FEF6-F8FF-3D0A-26F6-D6D9526CA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D9B78B-95C3-3306-87BE-F356747D3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1B33BBD-7FD9-E3A1-BEC1-2F3922B2BED6}"/>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5" name="Footer Placeholder 4">
            <a:extLst>
              <a:ext uri="{FF2B5EF4-FFF2-40B4-BE49-F238E27FC236}">
                <a16:creationId xmlns:a16="http://schemas.microsoft.com/office/drawing/2014/main" id="{A2E93854-ACB8-66C6-3899-A31B5DF5D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2B66E-2A54-3ABC-0238-6BC6F298F394}"/>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189321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B9CD-25A2-4E5B-A29F-60D6DDAEE8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6D377D-2712-27BB-4D2B-9636BEB6AB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3D566F-34FC-D37A-F8A1-895372F06206}"/>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5" name="Footer Placeholder 4">
            <a:extLst>
              <a:ext uri="{FF2B5EF4-FFF2-40B4-BE49-F238E27FC236}">
                <a16:creationId xmlns:a16="http://schemas.microsoft.com/office/drawing/2014/main" id="{65A3D647-1756-A03A-0F29-AD4146B47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544D-9613-CA97-9229-0497EED83FBF}"/>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6974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4851C-A7CB-7270-8D9A-A8AA7640AC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9673DD-D8CB-B081-488C-98C103F5F63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CCB0A0-93BD-28F5-83FD-5E8C99D06BDE}"/>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5" name="Footer Placeholder 4">
            <a:extLst>
              <a:ext uri="{FF2B5EF4-FFF2-40B4-BE49-F238E27FC236}">
                <a16:creationId xmlns:a16="http://schemas.microsoft.com/office/drawing/2014/main" id="{0F48D26D-8D0C-AE8F-5124-9A4D7F131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A3A8E-2727-1D59-102F-F5434F55D0F4}"/>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55253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A0F2-C6F1-1E99-358A-94C9B3B677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9C2E91-34E2-483A-ED66-250A53F513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19AB5E-78A1-1974-45D5-437961A41E4C}"/>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5" name="Footer Placeholder 4">
            <a:extLst>
              <a:ext uri="{FF2B5EF4-FFF2-40B4-BE49-F238E27FC236}">
                <a16:creationId xmlns:a16="http://schemas.microsoft.com/office/drawing/2014/main" id="{84CBF1F6-7E4E-02C2-75F6-47CF802BE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ABBB4-D972-8838-0191-5C448E79718E}"/>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31236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3F5F-7BE2-E069-C9CB-DDFDE60486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B0B6E8-B269-6660-19FB-04F82B1E9A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9077C8-709B-2CF1-2AC1-16DC3EEC9CE4}"/>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5" name="Footer Placeholder 4">
            <a:extLst>
              <a:ext uri="{FF2B5EF4-FFF2-40B4-BE49-F238E27FC236}">
                <a16:creationId xmlns:a16="http://schemas.microsoft.com/office/drawing/2014/main" id="{841DB7CF-0423-81A9-3BFF-2D27018A1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E1DBA-4887-AA5F-2F26-793C15573580}"/>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35529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300B-C621-EAFB-FFBE-AB014E05AB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AAC0D0-AA35-40D2-BDFA-4A8AB41D83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F467185-62D8-54DB-6550-E0AD97D3A9C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8A2383-D931-E8A3-9123-92723342267A}"/>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6" name="Footer Placeholder 5">
            <a:extLst>
              <a:ext uri="{FF2B5EF4-FFF2-40B4-BE49-F238E27FC236}">
                <a16:creationId xmlns:a16="http://schemas.microsoft.com/office/drawing/2014/main" id="{E2DC0380-A481-C9D7-34F3-A12C0AFB1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438C2-8954-88C5-403F-899A11352D8E}"/>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18139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91C5-9014-30E1-EED7-EA3B372A0B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ED24FE-8119-EFA3-7D10-556CAE13A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8DD141-2364-081F-EAD9-41E06535E3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3632CCD-B5ED-C631-27C3-0DF56BED8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DFE40B-AC39-C5E2-5FF1-00E7F674F0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27C44A-02D6-1F07-79EA-A1317C1D2B09}"/>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8" name="Footer Placeholder 7">
            <a:extLst>
              <a:ext uri="{FF2B5EF4-FFF2-40B4-BE49-F238E27FC236}">
                <a16:creationId xmlns:a16="http://schemas.microsoft.com/office/drawing/2014/main" id="{733FBF2C-42FB-B4F1-3BAC-4FE717D473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756A7C-AB75-1357-4FF9-2CB669417638}"/>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321085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3A2F-F5BB-7B8D-BC0E-1F287E75C56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48A8CE-4530-D384-B9A5-63DF70AA710A}"/>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4" name="Footer Placeholder 3">
            <a:extLst>
              <a:ext uri="{FF2B5EF4-FFF2-40B4-BE49-F238E27FC236}">
                <a16:creationId xmlns:a16="http://schemas.microsoft.com/office/drawing/2014/main" id="{B3A26AE9-9FB1-30E0-4F3C-51B1426891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73451-7EA7-78AD-533A-2EB15F3D332C}"/>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78830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E5D89-24F7-8C4E-C04E-5FD208A70940}"/>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3" name="Footer Placeholder 2">
            <a:extLst>
              <a:ext uri="{FF2B5EF4-FFF2-40B4-BE49-F238E27FC236}">
                <a16:creationId xmlns:a16="http://schemas.microsoft.com/office/drawing/2014/main" id="{FCE70010-08EC-C568-EC02-CA87AFBD5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2CE767-8214-4E5D-0BA8-8A4380FDFF59}"/>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13841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E7CC-249F-29F1-91C9-650E2838A3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FB789CD-E1AB-F662-0FCF-A9A61AC53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CF11AE4-3665-5D58-58CF-49E63016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90F95D-7012-8C14-99FF-D7693ECBAE82}"/>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6" name="Footer Placeholder 5">
            <a:extLst>
              <a:ext uri="{FF2B5EF4-FFF2-40B4-BE49-F238E27FC236}">
                <a16:creationId xmlns:a16="http://schemas.microsoft.com/office/drawing/2014/main" id="{DD90CCF0-73F0-C493-02BA-3E991A80C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73F6E-BE27-6AB8-3C4E-183527EC82F3}"/>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109135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1323-5C74-29D9-2CBD-2B97C072A9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4D3676-E034-D622-6FAE-3A0C48A2A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3CF584-28F9-C0D9-DA1C-D55FEDD6B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41B638-426C-4600-AA88-779DF7476053}"/>
              </a:ext>
            </a:extLst>
          </p:cNvPr>
          <p:cNvSpPr>
            <a:spLocks noGrp="1"/>
          </p:cNvSpPr>
          <p:nvPr>
            <p:ph type="dt" sz="half" idx="10"/>
          </p:nvPr>
        </p:nvSpPr>
        <p:spPr/>
        <p:txBody>
          <a:bodyPr/>
          <a:lstStyle/>
          <a:p>
            <a:fld id="{EF1ED63B-8FE6-1F4B-9D7E-9F239D8C29B4}" type="datetimeFigureOut">
              <a:rPr lang="en-US" smtClean="0"/>
              <a:t>7/5/24</a:t>
            </a:fld>
            <a:endParaRPr lang="en-US"/>
          </a:p>
        </p:txBody>
      </p:sp>
      <p:sp>
        <p:nvSpPr>
          <p:cNvPr id="6" name="Footer Placeholder 5">
            <a:extLst>
              <a:ext uri="{FF2B5EF4-FFF2-40B4-BE49-F238E27FC236}">
                <a16:creationId xmlns:a16="http://schemas.microsoft.com/office/drawing/2014/main" id="{D467C2AA-E812-4D5E-ADA4-C12C6F7B7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869CF-74AB-7182-9D79-DDD10D916F2C}"/>
              </a:ext>
            </a:extLst>
          </p:cNvPr>
          <p:cNvSpPr>
            <a:spLocks noGrp="1"/>
          </p:cNvSpPr>
          <p:nvPr>
            <p:ph type="sldNum" sz="quarter" idx="12"/>
          </p:nvPr>
        </p:nvSpPr>
        <p:spPr/>
        <p:txBody>
          <a:bodyPr/>
          <a:lstStyle/>
          <a:p>
            <a:fld id="{A2EA3870-BDDE-E14A-B7E8-CD83B5A95445}" type="slidenum">
              <a:rPr lang="en-US" smtClean="0"/>
              <a:t>‹#›</a:t>
            </a:fld>
            <a:endParaRPr lang="en-US"/>
          </a:p>
        </p:txBody>
      </p:sp>
    </p:spTree>
    <p:extLst>
      <p:ext uri="{BB962C8B-B14F-4D97-AF65-F5344CB8AC3E}">
        <p14:creationId xmlns:p14="http://schemas.microsoft.com/office/powerpoint/2010/main" val="209796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B0A39-5F44-BBF1-E0F6-D2ACC4214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513D22-45A3-9D16-1269-427B4182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73CD9F-C7EE-CDF8-9710-8DC42B07C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1ED63B-8FE6-1F4B-9D7E-9F239D8C29B4}" type="datetimeFigureOut">
              <a:rPr lang="en-US" smtClean="0"/>
              <a:t>7/5/24</a:t>
            </a:fld>
            <a:endParaRPr lang="en-US"/>
          </a:p>
        </p:txBody>
      </p:sp>
      <p:sp>
        <p:nvSpPr>
          <p:cNvPr id="5" name="Footer Placeholder 4">
            <a:extLst>
              <a:ext uri="{FF2B5EF4-FFF2-40B4-BE49-F238E27FC236}">
                <a16:creationId xmlns:a16="http://schemas.microsoft.com/office/drawing/2014/main" id="{207294FC-1558-3F18-9D62-14C0BFB04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B56F59-5E2C-EB55-4766-6A0071299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EA3870-BDDE-E14A-B7E8-CD83B5A95445}" type="slidenum">
              <a:rPr lang="en-US" smtClean="0"/>
              <a:t>‹#›</a:t>
            </a:fld>
            <a:endParaRPr lang="en-US"/>
          </a:p>
        </p:txBody>
      </p:sp>
    </p:spTree>
    <p:extLst>
      <p:ext uri="{BB962C8B-B14F-4D97-AF65-F5344CB8AC3E}">
        <p14:creationId xmlns:p14="http://schemas.microsoft.com/office/powerpoint/2010/main" val="10377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17">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E5163-1048-DBE3-FD3C-514343134540}"/>
              </a:ext>
            </a:extLst>
          </p:cNvPr>
          <p:cNvSpPr>
            <a:spLocks noGrp="1"/>
          </p:cNvSpPr>
          <p:nvPr>
            <p:ph type="ctrTitle"/>
          </p:nvPr>
        </p:nvSpPr>
        <p:spPr>
          <a:xfrm>
            <a:off x="1255060" y="5279511"/>
            <a:ext cx="9681882" cy="739880"/>
          </a:xfrm>
        </p:spPr>
        <p:txBody>
          <a:bodyPr anchor="b">
            <a:normAutofit/>
          </a:bodyPr>
          <a:lstStyle/>
          <a:p>
            <a:r>
              <a:rPr lang="en-US" sz="3600">
                <a:solidFill>
                  <a:schemeClr val="tx1">
                    <a:lumMod val="85000"/>
                    <a:lumOff val="15000"/>
                  </a:schemeClr>
                </a:solidFill>
              </a:rPr>
              <a:t>Practitioner Leave for Academics</a:t>
            </a:r>
          </a:p>
        </p:txBody>
      </p:sp>
      <p:sp>
        <p:nvSpPr>
          <p:cNvPr id="3" name="Subtitle 2">
            <a:extLst>
              <a:ext uri="{FF2B5EF4-FFF2-40B4-BE49-F238E27FC236}">
                <a16:creationId xmlns:a16="http://schemas.microsoft.com/office/drawing/2014/main" id="{09022F50-5A75-4B2B-2B0A-28F8E08249EE}"/>
              </a:ext>
            </a:extLst>
          </p:cNvPr>
          <p:cNvSpPr>
            <a:spLocks noGrp="1"/>
          </p:cNvSpPr>
          <p:nvPr>
            <p:ph type="subTitle" idx="1"/>
          </p:nvPr>
        </p:nvSpPr>
        <p:spPr>
          <a:xfrm>
            <a:off x="2426447" y="6019391"/>
            <a:ext cx="7315199" cy="336959"/>
          </a:xfrm>
        </p:spPr>
        <p:txBody>
          <a:bodyPr anchor="t">
            <a:normAutofit/>
          </a:bodyPr>
          <a:lstStyle/>
          <a:p>
            <a:r>
              <a:rPr lang="en-US" sz="1600">
                <a:solidFill>
                  <a:schemeClr val="tx1">
                    <a:lumMod val="85000"/>
                    <a:lumOff val="15000"/>
                  </a:schemeClr>
                </a:solidFill>
              </a:rPr>
              <a:t>Dr Jill Nash </a:t>
            </a:r>
          </a:p>
        </p:txBody>
      </p:sp>
      <p:pic>
        <p:nvPicPr>
          <p:cNvPr id="5" name="Video 4" descr="Graduates Throwing Hats">
            <a:extLst>
              <a:ext uri="{FF2B5EF4-FFF2-40B4-BE49-F238E27FC236}">
                <a16:creationId xmlns:a16="http://schemas.microsoft.com/office/drawing/2014/main" id="{7FFB863C-BF42-B1AD-EF49-97B85A7BE57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r="1" b="285"/>
          <a:stretch/>
        </p:blipFill>
        <p:spPr>
          <a:xfrm>
            <a:off x="2330200" y="579473"/>
            <a:ext cx="7531599" cy="4224493"/>
          </a:xfrm>
          <a:prstGeom prst="rect">
            <a:avLst/>
          </a:prstGeom>
        </p:spPr>
      </p:pic>
    </p:spTree>
    <p:extLst>
      <p:ext uri="{BB962C8B-B14F-4D97-AF65-F5344CB8AC3E}">
        <p14:creationId xmlns:p14="http://schemas.microsoft.com/office/powerpoint/2010/main" val="30979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close-up of a hexagonal structure&#10;&#10;Description automatically generated">
            <a:extLst>
              <a:ext uri="{FF2B5EF4-FFF2-40B4-BE49-F238E27FC236}">
                <a16:creationId xmlns:a16="http://schemas.microsoft.com/office/drawing/2014/main" id="{DC1434FD-2147-9BF8-297F-BA3BAD6EFD09}"/>
              </a:ext>
            </a:extLst>
          </p:cNvPr>
          <p:cNvPicPr>
            <a:picLocks noChangeAspect="1"/>
          </p:cNvPicPr>
          <p:nvPr/>
        </p:nvPicPr>
        <p:blipFill rotWithShape="1">
          <a:blip r:embed="rId3">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9A3CC4C-BEA4-808E-8D0D-67038561A3DD}"/>
              </a:ext>
            </a:extLst>
          </p:cNvPr>
          <p:cNvSpPr>
            <a:spLocks noGrp="1"/>
          </p:cNvSpPr>
          <p:nvPr>
            <p:ph type="title"/>
          </p:nvPr>
        </p:nvSpPr>
        <p:spPr>
          <a:xfrm>
            <a:off x="838200" y="365125"/>
            <a:ext cx="10515600" cy="1325563"/>
          </a:xfrm>
        </p:spPr>
        <p:txBody>
          <a:bodyPr>
            <a:normAutofit/>
          </a:bodyPr>
          <a:lstStyle/>
          <a:p>
            <a:r>
              <a:rPr lang="en-US"/>
              <a:t>What's in place right now? </a:t>
            </a:r>
          </a:p>
        </p:txBody>
      </p:sp>
      <p:graphicFrame>
        <p:nvGraphicFramePr>
          <p:cNvPr id="5" name="Content Placeholder 2">
            <a:extLst>
              <a:ext uri="{FF2B5EF4-FFF2-40B4-BE49-F238E27FC236}">
                <a16:creationId xmlns:a16="http://schemas.microsoft.com/office/drawing/2014/main" id="{F6AD92EB-1F1C-F863-A9C0-D04668875BFF}"/>
              </a:ext>
            </a:extLst>
          </p:cNvPr>
          <p:cNvGraphicFramePr>
            <a:graphicFrameLocks noGrp="1"/>
          </p:cNvGraphicFramePr>
          <p:nvPr>
            <p:ph idx="1"/>
            <p:extLst>
              <p:ext uri="{D42A27DB-BD31-4B8C-83A1-F6EECF244321}">
                <p14:modId xmlns:p14="http://schemas.microsoft.com/office/powerpoint/2010/main" val="41262858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45571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960EBD-BF11-4426-B4AE-98EADB40C837}"/>
              </a:ext>
            </a:extLst>
          </p:cNvPr>
          <p:cNvPicPr>
            <a:picLocks noChangeAspect="1"/>
          </p:cNvPicPr>
          <p:nvPr/>
        </p:nvPicPr>
        <p:blipFill rotWithShape="1">
          <a:blip r:embed="rId2">
            <a:duotone>
              <a:prstClr val="black"/>
              <a:schemeClr val="tx2">
                <a:tint val="45000"/>
                <a:satMod val="400000"/>
              </a:schemeClr>
            </a:duotone>
            <a:alphaModFix amt="25000"/>
          </a:blip>
          <a:srcRect t="1454" b="11336"/>
          <a:stretch/>
        </p:blipFill>
        <p:spPr>
          <a:xfrm>
            <a:off x="20" y="10"/>
            <a:ext cx="12191980" cy="6857990"/>
          </a:xfrm>
          <a:prstGeom prst="rect">
            <a:avLst/>
          </a:prstGeom>
        </p:spPr>
      </p:pic>
      <p:sp>
        <p:nvSpPr>
          <p:cNvPr id="2" name="Title 1">
            <a:extLst>
              <a:ext uri="{FF2B5EF4-FFF2-40B4-BE49-F238E27FC236}">
                <a16:creationId xmlns:a16="http://schemas.microsoft.com/office/drawing/2014/main" id="{2BBD7079-0B09-2D58-7A4B-7C67CC485D3E}"/>
              </a:ext>
            </a:extLst>
          </p:cNvPr>
          <p:cNvSpPr>
            <a:spLocks noGrp="1"/>
          </p:cNvSpPr>
          <p:nvPr>
            <p:ph type="title"/>
          </p:nvPr>
        </p:nvSpPr>
        <p:spPr>
          <a:xfrm>
            <a:off x="838200" y="365125"/>
            <a:ext cx="10515600" cy="1325563"/>
          </a:xfrm>
        </p:spPr>
        <p:txBody>
          <a:bodyPr>
            <a:normAutofit/>
          </a:bodyPr>
          <a:lstStyle/>
          <a:p>
            <a:r>
              <a:rPr lang="en-US" dirty="0"/>
              <a:t>What can we do to help inform new policy?</a:t>
            </a:r>
          </a:p>
        </p:txBody>
      </p:sp>
      <p:graphicFrame>
        <p:nvGraphicFramePr>
          <p:cNvPr id="5" name="Content Placeholder 2">
            <a:extLst>
              <a:ext uri="{FF2B5EF4-FFF2-40B4-BE49-F238E27FC236}">
                <a16:creationId xmlns:a16="http://schemas.microsoft.com/office/drawing/2014/main" id="{694830EA-3A2F-0FF9-BC06-51C34BAF129F}"/>
              </a:ext>
            </a:extLst>
          </p:cNvPr>
          <p:cNvGraphicFramePr>
            <a:graphicFrameLocks noGrp="1"/>
          </p:cNvGraphicFramePr>
          <p:nvPr>
            <p:ph idx="1"/>
            <p:extLst>
              <p:ext uri="{D42A27DB-BD31-4B8C-83A1-F6EECF244321}">
                <p14:modId xmlns:p14="http://schemas.microsoft.com/office/powerpoint/2010/main" val="4068781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3428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yellow figures and a red figure on the other side">
            <a:extLst>
              <a:ext uri="{FF2B5EF4-FFF2-40B4-BE49-F238E27FC236}">
                <a16:creationId xmlns:a16="http://schemas.microsoft.com/office/drawing/2014/main" id="{F2D0DA56-2EBC-3B07-9AC4-6AF49C76AA5C}"/>
              </a:ext>
            </a:extLst>
          </p:cNvPr>
          <p:cNvPicPr>
            <a:picLocks noChangeAspect="1"/>
          </p:cNvPicPr>
          <p:nvPr/>
        </p:nvPicPr>
        <p:blipFill rotWithShape="1">
          <a:blip r:embed="rId3"/>
          <a:srcRect t="15487" r="1" b="1"/>
          <a:stretch/>
        </p:blipFill>
        <p:spPr>
          <a:xfrm>
            <a:off x="-3447" y="-1"/>
            <a:ext cx="12195447" cy="6879745"/>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24C07-042E-8A38-6D23-992DE63C2FC6}"/>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Our disciplines</a:t>
            </a:r>
          </a:p>
        </p:txBody>
      </p:sp>
    </p:spTree>
    <p:extLst>
      <p:ext uri="{BB962C8B-B14F-4D97-AF65-F5344CB8AC3E}">
        <p14:creationId xmlns:p14="http://schemas.microsoft.com/office/powerpoint/2010/main" val="405829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a:extLst>
              <a:ext uri="{FF2B5EF4-FFF2-40B4-BE49-F238E27FC236}">
                <a16:creationId xmlns:a16="http://schemas.microsoft.com/office/drawing/2014/main" id="{D17CF849-72D7-8499-9A22-75D20BB06922}"/>
              </a:ext>
            </a:extLst>
          </p:cNvPr>
          <p:cNvPicPr>
            <a:picLocks noChangeAspect="1"/>
          </p:cNvPicPr>
          <p:nvPr/>
        </p:nvPicPr>
        <p:blipFill rotWithShape="1">
          <a:blip r:embed="rId3"/>
          <a:srcRect t="13780" b="1951"/>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E6E3F-7BCD-063E-A27E-C242E52137E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If I had 3 months paid leave …</a:t>
            </a:r>
          </a:p>
        </p:txBody>
      </p:sp>
    </p:spTree>
    <p:extLst>
      <p:ext uri="{BB962C8B-B14F-4D97-AF65-F5344CB8AC3E}">
        <p14:creationId xmlns:p14="http://schemas.microsoft.com/office/powerpoint/2010/main" val="2941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778EC6E-B783-44A8-9FF7-FEF1EE6DC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30098" y="-1"/>
            <a:ext cx="7361901" cy="6857999"/>
          </a:xfrm>
          <a:custGeom>
            <a:avLst/>
            <a:gdLst>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415178 w 8733721"/>
              <a:gd name="connsiteY23" fmla="*/ 1818229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90715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416466 w 8733721"/>
              <a:gd name="connsiteY27" fmla="*/ 2054291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409837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410734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414840 w 8733721"/>
              <a:gd name="connsiteY25" fmla="*/ 1917476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409273 w 8733721"/>
              <a:gd name="connsiteY24" fmla="*/ 1862723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85393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72418 w 8733721"/>
              <a:gd name="connsiteY21" fmla="*/ 1638391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60930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57071 w 8733721"/>
              <a:gd name="connsiteY46" fmla="*/ 3977138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45454 w 8733721"/>
              <a:gd name="connsiteY51" fmla="*/ 4667756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75156 w 8733721"/>
              <a:gd name="connsiteY50" fmla="*/ 4574052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733721 w 8733721"/>
              <a:gd name="connsiteY4" fmla="*/ 2 h 6857999"/>
              <a:gd name="connsiteX5" fmla="*/ 8236175 w 8733721"/>
              <a:gd name="connsiteY5" fmla="*/ 2 h 6857999"/>
              <a:gd name="connsiteX6" fmla="*/ 8231178 w 8733721"/>
              <a:gd name="connsiteY6" fmla="*/ 14562 h 6857999"/>
              <a:gd name="connsiteX7" fmla="*/ 8234773 w 8733721"/>
              <a:gd name="connsiteY7" fmla="*/ 59077 h 6857999"/>
              <a:gd name="connsiteX8" fmla="*/ 8227623 w 8733721"/>
              <a:gd name="connsiteY8" fmla="*/ 107668 h 6857999"/>
              <a:gd name="connsiteX9" fmla="*/ 8246150 w 8733721"/>
              <a:gd name="connsiteY9" fmla="*/ 246136 h 6857999"/>
              <a:gd name="connsiteX10" fmla="*/ 8224308 w 8733721"/>
              <a:gd name="connsiteY10" fmla="*/ 372908 h 6857999"/>
              <a:gd name="connsiteX11" fmla="*/ 8221687 w 8733721"/>
              <a:gd name="connsiteY11" fmla="*/ 450607 h 6857999"/>
              <a:gd name="connsiteX12" fmla="*/ 8232987 w 8733721"/>
              <a:gd name="connsiteY12" fmla="*/ 812800 h 6857999"/>
              <a:gd name="connsiteX13" fmla="*/ 8241364 w 8733721"/>
              <a:gd name="connsiteY13" fmla="*/ 912727 h 6857999"/>
              <a:gd name="connsiteX14" fmla="*/ 8240165 w 8733721"/>
              <a:gd name="connsiteY14" fmla="*/ 989950 h 6857999"/>
              <a:gd name="connsiteX15" fmla="*/ 8243561 w 8733721"/>
              <a:gd name="connsiteY15" fmla="*/ 1141745 h 6857999"/>
              <a:gd name="connsiteX16" fmla="*/ 8256144 w 8733721"/>
              <a:gd name="connsiteY16" fmla="*/ 1265454 h 6857999"/>
              <a:gd name="connsiteX17" fmla="*/ 8281494 w 8733721"/>
              <a:gd name="connsiteY17" fmla="*/ 1385480 h 6857999"/>
              <a:gd name="connsiteX18" fmla="*/ 8297877 w 8733721"/>
              <a:gd name="connsiteY18" fmla="*/ 1458060 h 6857999"/>
              <a:gd name="connsiteX19" fmla="*/ 8315502 w 8733721"/>
              <a:gd name="connsiteY19" fmla="*/ 1513175 h 6857999"/>
              <a:gd name="connsiteX20" fmla="*/ 8342335 w 8733721"/>
              <a:gd name="connsiteY20" fmla="*/ 1570809 h 6857999"/>
              <a:gd name="connsiteX21" fmla="*/ 8324762 w 8733721"/>
              <a:gd name="connsiteY21" fmla="*/ 1632434 h 6857999"/>
              <a:gd name="connsiteX22" fmla="*/ 8319231 w 8733721"/>
              <a:gd name="connsiteY22" fmla="*/ 1742490 h 6857999"/>
              <a:gd name="connsiteX23" fmla="*/ 8343694 w 8733721"/>
              <a:gd name="connsiteY23" fmla="*/ 1812272 h 6857999"/>
              <a:gd name="connsiteX24" fmla="*/ 8379488 w 8733721"/>
              <a:gd name="connsiteY24" fmla="*/ 1856766 h 6857999"/>
              <a:gd name="connsiteX25" fmla="*/ 8385055 w 8733721"/>
              <a:gd name="connsiteY25" fmla="*/ 1923433 h 6857999"/>
              <a:gd name="connsiteX26" fmla="*/ 8386906 w 8733721"/>
              <a:gd name="connsiteY26" fmla="*/ 1972204 h 6857999"/>
              <a:gd name="connsiteX27" fmla="*/ 8386681 w 8733721"/>
              <a:gd name="connsiteY27" fmla="*/ 2066205 h 6857999"/>
              <a:gd name="connsiteX28" fmla="*/ 8380052 w 8733721"/>
              <a:gd name="connsiteY28" fmla="*/ 2227417 h 6857999"/>
              <a:gd name="connsiteX29" fmla="*/ 8374483 w 8733721"/>
              <a:gd name="connsiteY29" fmla="*/ 2510933 h 6857999"/>
              <a:gd name="connsiteX30" fmla="*/ 8375191 w 8733721"/>
              <a:gd name="connsiteY30" fmla="*/ 2741866 h 6857999"/>
              <a:gd name="connsiteX31" fmla="*/ 8384389 w 8733721"/>
              <a:gd name="connsiteY31" fmla="*/ 2864935 h 6857999"/>
              <a:gd name="connsiteX32" fmla="*/ 8391822 w 8733721"/>
              <a:gd name="connsiteY32" fmla="*/ 2950807 h 6857999"/>
              <a:gd name="connsiteX33" fmla="*/ 8378111 w 8733721"/>
              <a:gd name="connsiteY33" fmla="*/ 2978246 h 6857999"/>
              <a:gd name="connsiteX34" fmla="*/ 8375025 w 8733721"/>
              <a:gd name="connsiteY34" fmla="*/ 2995916 h 6857999"/>
              <a:gd name="connsiteX35" fmla="*/ 8366764 w 8733721"/>
              <a:gd name="connsiteY35" fmla="*/ 2998648 h 6857999"/>
              <a:gd name="connsiteX36" fmla="*/ 8356827 w 8733721"/>
              <a:gd name="connsiteY36" fmla="*/ 3023630 h 6857999"/>
              <a:gd name="connsiteX37" fmla="*/ 8348883 w 8733721"/>
              <a:gd name="connsiteY37" fmla="*/ 3096975 h 6857999"/>
              <a:gd name="connsiteX38" fmla="*/ 8331320 w 8733721"/>
              <a:gd name="connsiteY38" fmla="*/ 3216657 h 6857999"/>
              <a:gd name="connsiteX39" fmla="*/ 8334250 w 8733721"/>
              <a:gd name="connsiteY39" fmla="*/ 3310980 h 6857999"/>
              <a:gd name="connsiteX40" fmla="*/ 8323018 w 8733721"/>
              <a:gd name="connsiteY40" fmla="*/ 3344725 h 6857999"/>
              <a:gd name="connsiteX41" fmla="*/ 8312317 w 8733721"/>
              <a:gd name="connsiteY41" fmla="*/ 3393250 h 6857999"/>
              <a:gd name="connsiteX42" fmla="*/ 8299110 w 8733721"/>
              <a:gd name="connsiteY42" fmla="*/ 3514536 h 6857999"/>
              <a:gd name="connsiteX43" fmla="*/ 8279421 w 8733721"/>
              <a:gd name="connsiteY43" fmla="*/ 3686149 h 6857999"/>
              <a:gd name="connsiteX44" fmla="*/ 8273021 w 8733721"/>
              <a:gd name="connsiteY44" fmla="*/ 3692208 h 6857999"/>
              <a:gd name="connsiteX45" fmla="*/ 8260968 w 8733721"/>
              <a:gd name="connsiteY45" fmla="*/ 3776022 h 6857999"/>
              <a:gd name="connsiteX46" fmla="*/ 8209415 w 8733721"/>
              <a:gd name="connsiteY46" fmla="*/ 4060536 h 6857999"/>
              <a:gd name="connsiteX47" fmla="*/ 8203359 w 8733721"/>
              <a:gd name="connsiteY47" fmla="*/ 4222149 h 6857999"/>
              <a:gd name="connsiteX48" fmla="*/ 8197502 w 8733721"/>
              <a:gd name="connsiteY48" fmla="*/ 4364683 h 6857999"/>
              <a:gd name="connsiteX49" fmla="*/ 8189960 w 8733721"/>
              <a:gd name="connsiteY49" fmla="*/ 4462471 h 6857999"/>
              <a:gd name="connsiteX50" fmla="*/ 8157285 w 8733721"/>
              <a:gd name="connsiteY50" fmla="*/ 4526395 h 6857999"/>
              <a:gd name="connsiteX51" fmla="*/ 8127583 w 8733721"/>
              <a:gd name="connsiteY51" fmla="*/ 4649885 h 6857999"/>
              <a:gd name="connsiteX52" fmla="*/ 8086875 w 8733721"/>
              <a:gd name="connsiteY52" fmla="*/ 4799019 h 6857999"/>
              <a:gd name="connsiteX53" fmla="*/ 8071779 w 8733721"/>
              <a:gd name="connsiteY53" fmla="*/ 4849614 h 6857999"/>
              <a:gd name="connsiteX54" fmla="*/ 8046521 w 8733721"/>
              <a:gd name="connsiteY54" fmla="*/ 4919971 h 6857999"/>
              <a:gd name="connsiteX55" fmla="*/ 7999171 w 8733721"/>
              <a:gd name="connsiteY55" fmla="*/ 5010766 h 6857999"/>
              <a:gd name="connsiteX56" fmla="*/ 7974494 w 8733721"/>
              <a:gd name="connsiteY56" fmla="*/ 5088190 h 6857999"/>
              <a:gd name="connsiteX57" fmla="*/ 7960017 w 8733721"/>
              <a:gd name="connsiteY57" fmla="*/ 5143922 h 6857999"/>
              <a:gd name="connsiteX58" fmla="*/ 7940570 w 8733721"/>
              <a:gd name="connsiteY58" fmla="*/ 5284346 h 6857999"/>
              <a:gd name="connsiteX59" fmla="*/ 7923844 w 8733721"/>
              <a:gd name="connsiteY59" fmla="*/ 5390948 h 6857999"/>
              <a:gd name="connsiteX60" fmla="*/ 7905061 w 8733721"/>
              <a:gd name="connsiteY60" fmla="*/ 5470854 h 6857999"/>
              <a:gd name="connsiteX61" fmla="*/ 7900574 w 8733721"/>
              <a:gd name="connsiteY61" fmla="*/ 5529643 h 6857999"/>
              <a:gd name="connsiteX62" fmla="*/ 7889879 w 8733721"/>
              <a:gd name="connsiteY62" fmla="*/ 5597292 h 6857999"/>
              <a:gd name="connsiteX63" fmla="*/ 7881533 w 8733721"/>
              <a:gd name="connsiteY63" fmla="*/ 5608899 h 6857999"/>
              <a:gd name="connsiteX64" fmla="*/ 7866845 w 8733721"/>
              <a:gd name="connsiteY64" fmla="*/ 5684911 h 6857999"/>
              <a:gd name="connsiteX65" fmla="*/ 7866707 w 8733721"/>
              <a:gd name="connsiteY65" fmla="*/ 5755776 h 6857999"/>
              <a:gd name="connsiteX66" fmla="*/ 7858630 w 8733721"/>
              <a:gd name="connsiteY66" fmla="*/ 5889599 h 6857999"/>
              <a:gd name="connsiteX67" fmla="*/ 7862852 w 8733721"/>
              <a:gd name="connsiteY67" fmla="*/ 5989744 h 6857999"/>
              <a:gd name="connsiteX68" fmla="*/ 7834617 w 8733721"/>
              <a:gd name="connsiteY68" fmla="*/ 6084926 h 6857999"/>
              <a:gd name="connsiteX69" fmla="*/ 7830440 w 8733721"/>
              <a:gd name="connsiteY69" fmla="*/ 6346549 h 6857999"/>
              <a:gd name="connsiteX70" fmla="*/ 7828988 w 8733721"/>
              <a:gd name="connsiteY70" fmla="*/ 6527527 h 6857999"/>
              <a:gd name="connsiteX71" fmla="*/ 7833220 w 8733721"/>
              <a:gd name="connsiteY71" fmla="*/ 6627129 h 6857999"/>
              <a:gd name="connsiteX72" fmla="*/ 7833451 w 8733721"/>
              <a:gd name="connsiteY72" fmla="*/ 6694819 h 6857999"/>
              <a:gd name="connsiteX73" fmla="*/ 7859394 w 8733721"/>
              <a:gd name="connsiteY73" fmla="*/ 6765445 h 6857999"/>
              <a:gd name="connsiteX74" fmla="*/ 7866873 w 8733721"/>
              <a:gd name="connsiteY74" fmla="*/ 6844697 h 6857999"/>
              <a:gd name="connsiteX75" fmla="*/ 7868076 w 8733721"/>
              <a:gd name="connsiteY75" fmla="*/ 6857999 h 6857999"/>
              <a:gd name="connsiteX76" fmla="*/ 2920621 w 8733721"/>
              <a:gd name="connsiteY76" fmla="*/ 6857999 h 6857999"/>
              <a:gd name="connsiteX77" fmla="*/ 961321 w 8733721"/>
              <a:gd name="connsiteY77" fmla="*/ 6857999 h 6857999"/>
              <a:gd name="connsiteX78" fmla="*/ 0 w 8733721"/>
              <a:gd name="connsiteY78" fmla="*/ 6857999 h 6857999"/>
              <a:gd name="connsiteX79" fmla="*/ 0 w 8733721"/>
              <a:gd name="connsiteY79" fmla="*/ 0 h 6857999"/>
              <a:gd name="connsiteX0" fmla="*/ 0 w 8733721"/>
              <a:gd name="connsiteY0" fmla="*/ 0 h 6857999"/>
              <a:gd name="connsiteX1" fmla="*/ 961321 w 8733721"/>
              <a:gd name="connsiteY1" fmla="*/ 0 h 6857999"/>
              <a:gd name="connsiteX2" fmla="*/ 2920621 w 8733721"/>
              <a:gd name="connsiteY2" fmla="*/ 0 h 6857999"/>
              <a:gd name="connsiteX3" fmla="*/ 8733721 w 8733721"/>
              <a:gd name="connsiteY3" fmla="*/ 0 h 6857999"/>
              <a:gd name="connsiteX4" fmla="*/ 8236175 w 8733721"/>
              <a:gd name="connsiteY4" fmla="*/ 2 h 6857999"/>
              <a:gd name="connsiteX5" fmla="*/ 8231178 w 8733721"/>
              <a:gd name="connsiteY5" fmla="*/ 14562 h 6857999"/>
              <a:gd name="connsiteX6" fmla="*/ 8234773 w 8733721"/>
              <a:gd name="connsiteY6" fmla="*/ 59077 h 6857999"/>
              <a:gd name="connsiteX7" fmla="*/ 8227623 w 8733721"/>
              <a:gd name="connsiteY7" fmla="*/ 107668 h 6857999"/>
              <a:gd name="connsiteX8" fmla="*/ 8246150 w 8733721"/>
              <a:gd name="connsiteY8" fmla="*/ 246136 h 6857999"/>
              <a:gd name="connsiteX9" fmla="*/ 8224308 w 8733721"/>
              <a:gd name="connsiteY9" fmla="*/ 372908 h 6857999"/>
              <a:gd name="connsiteX10" fmla="*/ 8221687 w 8733721"/>
              <a:gd name="connsiteY10" fmla="*/ 450607 h 6857999"/>
              <a:gd name="connsiteX11" fmla="*/ 8232987 w 8733721"/>
              <a:gd name="connsiteY11" fmla="*/ 812800 h 6857999"/>
              <a:gd name="connsiteX12" fmla="*/ 8241364 w 8733721"/>
              <a:gd name="connsiteY12" fmla="*/ 912727 h 6857999"/>
              <a:gd name="connsiteX13" fmla="*/ 8240165 w 8733721"/>
              <a:gd name="connsiteY13" fmla="*/ 989950 h 6857999"/>
              <a:gd name="connsiteX14" fmla="*/ 8243561 w 8733721"/>
              <a:gd name="connsiteY14" fmla="*/ 1141745 h 6857999"/>
              <a:gd name="connsiteX15" fmla="*/ 8256144 w 8733721"/>
              <a:gd name="connsiteY15" fmla="*/ 1265454 h 6857999"/>
              <a:gd name="connsiteX16" fmla="*/ 8281494 w 8733721"/>
              <a:gd name="connsiteY16" fmla="*/ 1385480 h 6857999"/>
              <a:gd name="connsiteX17" fmla="*/ 8297877 w 8733721"/>
              <a:gd name="connsiteY17" fmla="*/ 1458060 h 6857999"/>
              <a:gd name="connsiteX18" fmla="*/ 8315502 w 8733721"/>
              <a:gd name="connsiteY18" fmla="*/ 1513175 h 6857999"/>
              <a:gd name="connsiteX19" fmla="*/ 8342335 w 8733721"/>
              <a:gd name="connsiteY19" fmla="*/ 1570809 h 6857999"/>
              <a:gd name="connsiteX20" fmla="*/ 8324762 w 8733721"/>
              <a:gd name="connsiteY20" fmla="*/ 1632434 h 6857999"/>
              <a:gd name="connsiteX21" fmla="*/ 8319231 w 8733721"/>
              <a:gd name="connsiteY21" fmla="*/ 1742490 h 6857999"/>
              <a:gd name="connsiteX22" fmla="*/ 8343694 w 8733721"/>
              <a:gd name="connsiteY22" fmla="*/ 1812272 h 6857999"/>
              <a:gd name="connsiteX23" fmla="*/ 8379488 w 8733721"/>
              <a:gd name="connsiteY23" fmla="*/ 1856766 h 6857999"/>
              <a:gd name="connsiteX24" fmla="*/ 8385055 w 8733721"/>
              <a:gd name="connsiteY24" fmla="*/ 1923433 h 6857999"/>
              <a:gd name="connsiteX25" fmla="*/ 8386906 w 8733721"/>
              <a:gd name="connsiteY25" fmla="*/ 1972204 h 6857999"/>
              <a:gd name="connsiteX26" fmla="*/ 8386681 w 8733721"/>
              <a:gd name="connsiteY26" fmla="*/ 2066205 h 6857999"/>
              <a:gd name="connsiteX27" fmla="*/ 8380052 w 8733721"/>
              <a:gd name="connsiteY27" fmla="*/ 2227417 h 6857999"/>
              <a:gd name="connsiteX28" fmla="*/ 8374483 w 8733721"/>
              <a:gd name="connsiteY28" fmla="*/ 2510933 h 6857999"/>
              <a:gd name="connsiteX29" fmla="*/ 8375191 w 8733721"/>
              <a:gd name="connsiteY29" fmla="*/ 2741866 h 6857999"/>
              <a:gd name="connsiteX30" fmla="*/ 8384389 w 8733721"/>
              <a:gd name="connsiteY30" fmla="*/ 2864935 h 6857999"/>
              <a:gd name="connsiteX31" fmla="*/ 8391822 w 8733721"/>
              <a:gd name="connsiteY31" fmla="*/ 2950807 h 6857999"/>
              <a:gd name="connsiteX32" fmla="*/ 8378111 w 8733721"/>
              <a:gd name="connsiteY32" fmla="*/ 2978246 h 6857999"/>
              <a:gd name="connsiteX33" fmla="*/ 8375025 w 8733721"/>
              <a:gd name="connsiteY33" fmla="*/ 2995916 h 6857999"/>
              <a:gd name="connsiteX34" fmla="*/ 8366764 w 8733721"/>
              <a:gd name="connsiteY34" fmla="*/ 2998648 h 6857999"/>
              <a:gd name="connsiteX35" fmla="*/ 8356827 w 8733721"/>
              <a:gd name="connsiteY35" fmla="*/ 3023630 h 6857999"/>
              <a:gd name="connsiteX36" fmla="*/ 8348883 w 8733721"/>
              <a:gd name="connsiteY36" fmla="*/ 3096975 h 6857999"/>
              <a:gd name="connsiteX37" fmla="*/ 8331320 w 8733721"/>
              <a:gd name="connsiteY37" fmla="*/ 3216657 h 6857999"/>
              <a:gd name="connsiteX38" fmla="*/ 8334250 w 8733721"/>
              <a:gd name="connsiteY38" fmla="*/ 3310980 h 6857999"/>
              <a:gd name="connsiteX39" fmla="*/ 8323018 w 8733721"/>
              <a:gd name="connsiteY39" fmla="*/ 3344725 h 6857999"/>
              <a:gd name="connsiteX40" fmla="*/ 8312317 w 8733721"/>
              <a:gd name="connsiteY40" fmla="*/ 3393250 h 6857999"/>
              <a:gd name="connsiteX41" fmla="*/ 8299110 w 8733721"/>
              <a:gd name="connsiteY41" fmla="*/ 3514536 h 6857999"/>
              <a:gd name="connsiteX42" fmla="*/ 8279421 w 8733721"/>
              <a:gd name="connsiteY42" fmla="*/ 3686149 h 6857999"/>
              <a:gd name="connsiteX43" fmla="*/ 8273021 w 8733721"/>
              <a:gd name="connsiteY43" fmla="*/ 3692208 h 6857999"/>
              <a:gd name="connsiteX44" fmla="*/ 8260968 w 8733721"/>
              <a:gd name="connsiteY44" fmla="*/ 3776022 h 6857999"/>
              <a:gd name="connsiteX45" fmla="*/ 8209415 w 8733721"/>
              <a:gd name="connsiteY45" fmla="*/ 4060536 h 6857999"/>
              <a:gd name="connsiteX46" fmla="*/ 8203359 w 8733721"/>
              <a:gd name="connsiteY46" fmla="*/ 4222149 h 6857999"/>
              <a:gd name="connsiteX47" fmla="*/ 8197502 w 8733721"/>
              <a:gd name="connsiteY47" fmla="*/ 4364683 h 6857999"/>
              <a:gd name="connsiteX48" fmla="*/ 8189960 w 8733721"/>
              <a:gd name="connsiteY48" fmla="*/ 4462471 h 6857999"/>
              <a:gd name="connsiteX49" fmla="*/ 8157285 w 8733721"/>
              <a:gd name="connsiteY49" fmla="*/ 4526395 h 6857999"/>
              <a:gd name="connsiteX50" fmla="*/ 8127583 w 8733721"/>
              <a:gd name="connsiteY50" fmla="*/ 4649885 h 6857999"/>
              <a:gd name="connsiteX51" fmla="*/ 8086875 w 8733721"/>
              <a:gd name="connsiteY51" fmla="*/ 4799019 h 6857999"/>
              <a:gd name="connsiteX52" fmla="*/ 8071779 w 8733721"/>
              <a:gd name="connsiteY52" fmla="*/ 4849614 h 6857999"/>
              <a:gd name="connsiteX53" fmla="*/ 8046521 w 8733721"/>
              <a:gd name="connsiteY53" fmla="*/ 4919971 h 6857999"/>
              <a:gd name="connsiteX54" fmla="*/ 7999171 w 8733721"/>
              <a:gd name="connsiteY54" fmla="*/ 5010766 h 6857999"/>
              <a:gd name="connsiteX55" fmla="*/ 7974494 w 8733721"/>
              <a:gd name="connsiteY55" fmla="*/ 5088190 h 6857999"/>
              <a:gd name="connsiteX56" fmla="*/ 7960017 w 8733721"/>
              <a:gd name="connsiteY56" fmla="*/ 5143922 h 6857999"/>
              <a:gd name="connsiteX57" fmla="*/ 7940570 w 8733721"/>
              <a:gd name="connsiteY57" fmla="*/ 5284346 h 6857999"/>
              <a:gd name="connsiteX58" fmla="*/ 7923844 w 8733721"/>
              <a:gd name="connsiteY58" fmla="*/ 5390948 h 6857999"/>
              <a:gd name="connsiteX59" fmla="*/ 7905061 w 8733721"/>
              <a:gd name="connsiteY59" fmla="*/ 5470854 h 6857999"/>
              <a:gd name="connsiteX60" fmla="*/ 7900574 w 8733721"/>
              <a:gd name="connsiteY60" fmla="*/ 5529643 h 6857999"/>
              <a:gd name="connsiteX61" fmla="*/ 7889879 w 8733721"/>
              <a:gd name="connsiteY61" fmla="*/ 5597292 h 6857999"/>
              <a:gd name="connsiteX62" fmla="*/ 7881533 w 8733721"/>
              <a:gd name="connsiteY62" fmla="*/ 5608899 h 6857999"/>
              <a:gd name="connsiteX63" fmla="*/ 7866845 w 8733721"/>
              <a:gd name="connsiteY63" fmla="*/ 5684911 h 6857999"/>
              <a:gd name="connsiteX64" fmla="*/ 7866707 w 8733721"/>
              <a:gd name="connsiteY64" fmla="*/ 5755776 h 6857999"/>
              <a:gd name="connsiteX65" fmla="*/ 7858630 w 8733721"/>
              <a:gd name="connsiteY65" fmla="*/ 5889599 h 6857999"/>
              <a:gd name="connsiteX66" fmla="*/ 7862852 w 8733721"/>
              <a:gd name="connsiteY66" fmla="*/ 5989744 h 6857999"/>
              <a:gd name="connsiteX67" fmla="*/ 7834617 w 8733721"/>
              <a:gd name="connsiteY67" fmla="*/ 6084926 h 6857999"/>
              <a:gd name="connsiteX68" fmla="*/ 7830440 w 8733721"/>
              <a:gd name="connsiteY68" fmla="*/ 6346549 h 6857999"/>
              <a:gd name="connsiteX69" fmla="*/ 7828988 w 8733721"/>
              <a:gd name="connsiteY69" fmla="*/ 6527527 h 6857999"/>
              <a:gd name="connsiteX70" fmla="*/ 7833220 w 8733721"/>
              <a:gd name="connsiteY70" fmla="*/ 6627129 h 6857999"/>
              <a:gd name="connsiteX71" fmla="*/ 7833451 w 8733721"/>
              <a:gd name="connsiteY71" fmla="*/ 6694819 h 6857999"/>
              <a:gd name="connsiteX72" fmla="*/ 7859394 w 8733721"/>
              <a:gd name="connsiteY72" fmla="*/ 6765445 h 6857999"/>
              <a:gd name="connsiteX73" fmla="*/ 7866873 w 8733721"/>
              <a:gd name="connsiteY73" fmla="*/ 6844697 h 6857999"/>
              <a:gd name="connsiteX74" fmla="*/ 7868076 w 8733721"/>
              <a:gd name="connsiteY74" fmla="*/ 6857999 h 6857999"/>
              <a:gd name="connsiteX75" fmla="*/ 2920621 w 8733721"/>
              <a:gd name="connsiteY75" fmla="*/ 6857999 h 6857999"/>
              <a:gd name="connsiteX76" fmla="*/ 961321 w 8733721"/>
              <a:gd name="connsiteY76" fmla="*/ 6857999 h 6857999"/>
              <a:gd name="connsiteX77" fmla="*/ 0 w 8733721"/>
              <a:gd name="connsiteY77" fmla="*/ 6857999 h 6857999"/>
              <a:gd name="connsiteX78" fmla="*/ 0 w 8733721"/>
              <a:gd name="connsiteY78" fmla="*/ 0 h 6857999"/>
              <a:gd name="connsiteX0" fmla="*/ 0 w 8394178"/>
              <a:gd name="connsiteY0" fmla="*/ 0 h 6857999"/>
              <a:gd name="connsiteX1" fmla="*/ 961321 w 8394178"/>
              <a:gd name="connsiteY1" fmla="*/ 0 h 6857999"/>
              <a:gd name="connsiteX2" fmla="*/ 2920621 w 8394178"/>
              <a:gd name="connsiteY2" fmla="*/ 0 h 6857999"/>
              <a:gd name="connsiteX3" fmla="*/ 8236175 w 8394178"/>
              <a:gd name="connsiteY3" fmla="*/ 2 h 6857999"/>
              <a:gd name="connsiteX4" fmla="*/ 8231178 w 8394178"/>
              <a:gd name="connsiteY4" fmla="*/ 14562 h 6857999"/>
              <a:gd name="connsiteX5" fmla="*/ 8234773 w 8394178"/>
              <a:gd name="connsiteY5" fmla="*/ 59077 h 6857999"/>
              <a:gd name="connsiteX6" fmla="*/ 8227623 w 8394178"/>
              <a:gd name="connsiteY6" fmla="*/ 107668 h 6857999"/>
              <a:gd name="connsiteX7" fmla="*/ 8246150 w 8394178"/>
              <a:gd name="connsiteY7" fmla="*/ 246136 h 6857999"/>
              <a:gd name="connsiteX8" fmla="*/ 8224308 w 8394178"/>
              <a:gd name="connsiteY8" fmla="*/ 372908 h 6857999"/>
              <a:gd name="connsiteX9" fmla="*/ 8221687 w 8394178"/>
              <a:gd name="connsiteY9" fmla="*/ 450607 h 6857999"/>
              <a:gd name="connsiteX10" fmla="*/ 8232987 w 8394178"/>
              <a:gd name="connsiteY10" fmla="*/ 812800 h 6857999"/>
              <a:gd name="connsiteX11" fmla="*/ 8241364 w 8394178"/>
              <a:gd name="connsiteY11" fmla="*/ 912727 h 6857999"/>
              <a:gd name="connsiteX12" fmla="*/ 8240165 w 8394178"/>
              <a:gd name="connsiteY12" fmla="*/ 989950 h 6857999"/>
              <a:gd name="connsiteX13" fmla="*/ 8243561 w 8394178"/>
              <a:gd name="connsiteY13" fmla="*/ 1141745 h 6857999"/>
              <a:gd name="connsiteX14" fmla="*/ 8256144 w 8394178"/>
              <a:gd name="connsiteY14" fmla="*/ 1265454 h 6857999"/>
              <a:gd name="connsiteX15" fmla="*/ 8281494 w 8394178"/>
              <a:gd name="connsiteY15" fmla="*/ 1385480 h 6857999"/>
              <a:gd name="connsiteX16" fmla="*/ 8297877 w 8394178"/>
              <a:gd name="connsiteY16" fmla="*/ 1458060 h 6857999"/>
              <a:gd name="connsiteX17" fmla="*/ 8315502 w 8394178"/>
              <a:gd name="connsiteY17" fmla="*/ 1513175 h 6857999"/>
              <a:gd name="connsiteX18" fmla="*/ 8342335 w 8394178"/>
              <a:gd name="connsiteY18" fmla="*/ 1570809 h 6857999"/>
              <a:gd name="connsiteX19" fmla="*/ 8324762 w 8394178"/>
              <a:gd name="connsiteY19" fmla="*/ 1632434 h 6857999"/>
              <a:gd name="connsiteX20" fmla="*/ 8319231 w 8394178"/>
              <a:gd name="connsiteY20" fmla="*/ 1742490 h 6857999"/>
              <a:gd name="connsiteX21" fmla="*/ 8343694 w 8394178"/>
              <a:gd name="connsiteY21" fmla="*/ 1812272 h 6857999"/>
              <a:gd name="connsiteX22" fmla="*/ 8379488 w 8394178"/>
              <a:gd name="connsiteY22" fmla="*/ 1856766 h 6857999"/>
              <a:gd name="connsiteX23" fmla="*/ 8385055 w 8394178"/>
              <a:gd name="connsiteY23" fmla="*/ 1923433 h 6857999"/>
              <a:gd name="connsiteX24" fmla="*/ 8386906 w 8394178"/>
              <a:gd name="connsiteY24" fmla="*/ 1972204 h 6857999"/>
              <a:gd name="connsiteX25" fmla="*/ 8386681 w 8394178"/>
              <a:gd name="connsiteY25" fmla="*/ 2066205 h 6857999"/>
              <a:gd name="connsiteX26" fmla="*/ 8380052 w 8394178"/>
              <a:gd name="connsiteY26" fmla="*/ 2227417 h 6857999"/>
              <a:gd name="connsiteX27" fmla="*/ 8374483 w 8394178"/>
              <a:gd name="connsiteY27" fmla="*/ 2510933 h 6857999"/>
              <a:gd name="connsiteX28" fmla="*/ 8375191 w 8394178"/>
              <a:gd name="connsiteY28" fmla="*/ 2741866 h 6857999"/>
              <a:gd name="connsiteX29" fmla="*/ 8384389 w 8394178"/>
              <a:gd name="connsiteY29" fmla="*/ 2864935 h 6857999"/>
              <a:gd name="connsiteX30" fmla="*/ 8391822 w 8394178"/>
              <a:gd name="connsiteY30" fmla="*/ 2950807 h 6857999"/>
              <a:gd name="connsiteX31" fmla="*/ 8378111 w 8394178"/>
              <a:gd name="connsiteY31" fmla="*/ 2978246 h 6857999"/>
              <a:gd name="connsiteX32" fmla="*/ 8375025 w 8394178"/>
              <a:gd name="connsiteY32" fmla="*/ 2995916 h 6857999"/>
              <a:gd name="connsiteX33" fmla="*/ 8366764 w 8394178"/>
              <a:gd name="connsiteY33" fmla="*/ 2998648 h 6857999"/>
              <a:gd name="connsiteX34" fmla="*/ 8356827 w 8394178"/>
              <a:gd name="connsiteY34" fmla="*/ 3023630 h 6857999"/>
              <a:gd name="connsiteX35" fmla="*/ 8348883 w 8394178"/>
              <a:gd name="connsiteY35" fmla="*/ 3096975 h 6857999"/>
              <a:gd name="connsiteX36" fmla="*/ 8331320 w 8394178"/>
              <a:gd name="connsiteY36" fmla="*/ 3216657 h 6857999"/>
              <a:gd name="connsiteX37" fmla="*/ 8334250 w 8394178"/>
              <a:gd name="connsiteY37" fmla="*/ 3310980 h 6857999"/>
              <a:gd name="connsiteX38" fmla="*/ 8323018 w 8394178"/>
              <a:gd name="connsiteY38" fmla="*/ 3344725 h 6857999"/>
              <a:gd name="connsiteX39" fmla="*/ 8312317 w 8394178"/>
              <a:gd name="connsiteY39" fmla="*/ 3393250 h 6857999"/>
              <a:gd name="connsiteX40" fmla="*/ 8299110 w 8394178"/>
              <a:gd name="connsiteY40" fmla="*/ 3514536 h 6857999"/>
              <a:gd name="connsiteX41" fmla="*/ 8279421 w 8394178"/>
              <a:gd name="connsiteY41" fmla="*/ 3686149 h 6857999"/>
              <a:gd name="connsiteX42" fmla="*/ 8273021 w 8394178"/>
              <a:gd name="connsiteY42" fmla="*/ 3692208 h 6857999"/>
              <a:gd name="connsiteX43" fmla="*/ 8260968 w 8394178"/>
              <a:gd name="connsiteY43" fmla="*/ 3776022 h 6857999"/>
              <a:gd name="connsiteX44" fmla="*/ 8209415 w 8394178"/>
              <a:gd name="connsiteY44" fmla="*/ 4060536 h 6857999"/>
              <a:gd name="connsiteX45" fmla="*/ 8203359 w 8394178"/>
              <a:gd name="connsiteY45" fmla="*/ 4222149 h 6857999"/>
              <a:gd name="connsiteX46" fmla="*/ 8197502 w 8394178"/>
              <a:gd name="connsiteY46" fmla="*/ 4364683 h 6857999"/>
              <a:gd name="connsiteX47" fmla="*/ 8189960 w 8394178"/>
              <a:gd name="connsiteY47" fmla="*/ 4462471 h 6857999"/>
              <a:gd name="connsiteX48" fmla="*/ 8157285 w 8394178"/>
              <a:gd name="connsiteY48" fmla="*/ 4526395 h 6857999"/>
              <a:gd name="connsiteX49" fmla="*/ 8127583 w 8394178"/>
              <a:gd name="connsiteY49" fmla="*/ 4649885 h 6857999"/>
              <a:gd name="connsiteX50" fmla="*/ 8086875 w 8394178"/>
              <a:gd name="connsiteY50" fmla="*/ 4799019 h 6857999"/>
              <a:gd name="connsiteX51" fmla="*/ 8071779 w 8394178"/>
              <a:gd name="connsiteY51" fmla="*/ 4849614 h 6857999"/>
              <a:gd name="connsiteX52" fmla="*/ 8046521 w 8394178"/>
              <a:gd name="connsiteY52" fmla="*/ 4919971 h 6857999"/>
              <a:gd name="connsiteX53" fmla="*/ 7999171 w 8394178"/>
              <a:gd name="connsiteY53" fmla="*/ 5010766 h 6857999"/>
              <a:gd name="connsiteX54" fmla="*/ 7974494 w 8394178"/>
              <a:gd name="connsiteY54" fmla="*/ 5088190 h 6857999"/>
              <a:gd name="connsiteX55" fmla="*/ 7960017 w 8394178"/>
              <a:gd name="connsiteY55" fmla="*/ 5143922 h 6857999"/>
              <a:gd name="connsiteX56" fmla="*/ 7940570 w 8394178"/>
              <a:gd name="connsiteY56" fmla="*/ 5284346 h 6857999"/>
              <a:gd name="connsiteX57" fmla="*/ 7923844 w 8394178"/>
              <a:gd name="connsiteY57" fmla="*/ 5390948 h 6857999"/>
              <a:gd name="connsiteX58" fmla="*/ 7905061 w 8394178"/>
              <a:gd name="connsiteY58" fmla="*/ 5470854 h 6857999"/>
              <a:gd name="connsiteX59" fmla="*/ 7900574 w 8394178"/>
              <a:gd name="connsiteY59" fmla="*/ 5529643 h 6857999"/>
              <a:gd name="connsiteX60" fmla="*/ 7889879 w 8394178"/>
              <a:gd name="connsiteY60" fmla="*/ 5597292 h 6857999"/>
              <a:gd name="connsiteX61" fmla="*/ 7881533 w 8394178"/>
              <a:gd name="connsiteY61" fmla="*/ 5608899 h 6857999"/>
              <a:gd name="connsiteX62" fmla="*/ 7866845 w 8394178"/>
              <a:gd name="connsiteY62" fmla="*/ 5684911 h 6857999"/>
              <a:gd name="connsiteX63" fmla="*/ 7866707 w 8394178"/>
              <a:gd name="connsiteY63" fmla="*/ 5755776 h 6857999"/>
              <a:gd name="connsiteX64" fmla="*/ 7858630 w 8394178"/>
              <a:gd name="connsiteY64" fmla="*/ 5889599 h 6857999"/>
              <a:gd name="connsiteX65" fmla="*/ 7862852 w 8394178"/>
              <a:gd name="connsiteY65" fmla="*/ 5989744 h 6857999"/>
              <a:gd name="connsiteX66" fmla="*/ 7834617 w 8394178"/>
              <a:gd name="connsiteY66" fmla="*/ 6084926 h 6857999"/>
              <a:gd name="connsiteX67" fmla="*/ 7830440 w 8394178"/>
              <a:gd name="connsiteY67" fmla="*/ 6346549 h 6857999"/>
              <a:gd name="connsiteX68" fmla="*/ 7828988 w 8394178"/>
              <a:gd name="connsiteY68" fmla="*/ 6527527 h 6857999"/>
              <a:gd name="connsiteX69" fmla="*/ 7833220 w 8394178"/>
              <a:gd name="connsiteY69" fmla="*/ 6627129 h 6857999"/>
              <a:gd name="connsiteX70" fmla="*/ 7833451 w 8394178"/>
              <a:gd name="connsiteY70" fmla="*/ 6694819 h 6857999"/>
              <a:gd name="connsiteX71" fmla="*/ 7859394 w 8394178"/>
              <a:gd name="connsiteY71" fmla="*/ 6765445 h 6857999"/>
              <a:gd name="connsiteX72" fmla="*/ 7866873 w 8394178"/>
              <a:gd name="connsiteY72" fmla="*/ 6844697 h 6857999"/>
              <a:gd name="connsiteX73" fmla="*/ 7868076 w 8394178"/>
              <a:gd name="connsiteY73" fmla="*/ 6857999 h 6857999"/>
              <a:gd name="connsiteX74" fmla="*/ 2920621 w 8394178"/>
              <a:gd name="connsiteY74" fmla="*/ 6857999 h 6857999"/>
              <a:gd name="connsiteX75" fmla="*/ 961321 w 8394178"/>
              <a:gd name="connsiteY75" fmla="*/ 6857999 h 6857999"/>
              <a:gd name="connsiteX76" fmla="*/ 0 w 8394178"/>
              <a:gd name="connsiteY76" fmla="*/ 6857999 h 6857999"/>
              <a:gd name="connsiteX77" fmla="*/ 0 w 8394178"/>
              <a:gd name="connsiteY77" fmla="*/ 0 h 6857999"/>
              <a:gd name="connsiteX0" fmla="*/ 0 w 8394178"/>
              <a:gd name="connsiteY0" fmla="*/ 0 h 6857999"/>
              <a:gd name="connsiteX1" fmla="*/ 961321 w 8394178"/>
              <a:gd name="connsiteY1" fmla="*/ 0 h 6857999"/>
              <a:gd name="connsiteX2" fmla="*/ 8236175 w 8394178"/>
              <a:gd name="connsiteY2" fmla="*/ 2 h 6857999"/>
              <a:gd name="connsiteX3" fmla="*/ 8231178 w 8394178"/>
              <a:gd name="connsiteY3" fmla="*/ 14562 h 6857999"/>
              <a:gd name="connsiteX4" fmla="*/ 8234773 w 8394178"/>
              <a:gd name="connsiteY4" fmla="*/ 59077 h 6857999"/>
              <a:gd name="connsiteX5" fmla="*/ 8227623 w 8394178"/>
              <a:gd name="connsiteY5" fmla="*/ 107668 h 6857999"/>
              <a:gd name="connsiteX6" fmla="*/ 8246150 w 8394178"/>
              <a:gd name="connsiteY6" fmla="*/ 246136 h 6857999"/>
              <a:gd name="connsiteX7" fmla="*/ 8224308 w 8394178"/>
              <a:gd name="connsiteY7" fmla="*/ 372908 h 6857999"/>
              <a:gd name="connsiteX8" fmla="*/ 8221687 w 8394178"/>
              <a:gd name="connsiteY8" fmla="*/ 450607 h 6857999"/>
              <a:gd name="connsiteX9" fmla="*/ 8232987 w 8394178"/>
              <a:gd name="connsiteY9" fmla="*/ 812800 h 6857999"/>
              <a:gd name="connsiteX10" fmla="*/ 8241364 w 8394178"/>
              <a:gd name="connsiteY10" fmla="*/ 912727 h 6857999"/>
              <a:gd name="connsiteX11" fmla="*/ 8240165 w 8394178"/>
              <a:gd name="connsiteY11" fmla="*/ 989950 h 6857999"/>
              <a:gd name="connsiteX12" fmla="*/ 8243561 w 8394178"/>
              <a:gd name="connsiteY12" fmla="*/ 1141745 h 6857999"/>
              <a:gd name="connsiteX13" fmla="*/ 8256144 w 8394178"/>
              <a:gd name="connsiteY13" fmla="*/ 1265454 h 6857999"/>
              <a:gd name="connsiteX14" fmla="*/ 8281494 w 8394178"/>
              <a:gd name="connsiteY14" fmla="*/ 1385480 h 6857999"/>
              <a:gd name="connsiteX15" fmla="*/ 8297877 w 8394178"/>
              <a:gd name="connsiteY15" fmla="*/ 1458060 h 6857999"/>
              <a:gd name="connsiteX16" fmla="*/ 8315502 w 8394178"/>
              <a:gd name="connsiteY16" fmla="*/ 1513175 h 6857999"/>
              <a:gd name="connsiteX17" fmla="*/ 8342335 w 8394178"/>
              <a:gd name="connsiteY17" fmla="*/ 1570809 h 6857999"/>
              <a:gd name="connsiteX18" fmla="*/ 8324762 w 8394178"/>
              <a:gd name="connsiteY18" fmla="*/ 1632434 h 6857999"/>
              <a:gd name="connsiteX19" fmla="*/ 8319231 w 8394178"/>
              <a:gd name="connsiteY19" fmla="*/ 1742490 h 6857999"/>
              <a:gd name="connsiteX20" fmla="*/ 8343694 w 8394178"/>
              <a:gd name="connsiteY20" fmla="*/ 1812272 h 6857999"/>
              <a:gd name="connsiteX21" fmla="*/ 8379488 w 8394178"/>
              <a:gd name="connsiteY21" fmla="*/ 1856766 h 6857999"/>
              <a:gd name="connsiteX22" fmla="*/ 8385055 w 8394178"/>
              <a:gd name="connsiteY22" fmla="*/ 1923433 h 6857999"/>
              <a:gd name="connsiteX23" fmla="*/ 8386906 w 8394178"/>
              <a:gd name="connsiteY23" fmla="*/ 1972204 h 6857999"/>
              <a:gd name="connsiteX24" fmla="*/ 8386681 w 8394178"/>
              <a:gd name="connsiteY24" fmla="*/ 2066205 h 6857999"/>
              <a:gd name="connsiteX25" fmla="*/ 8380052 w 8394178"/>
              <a:gd name="connsiteY25" fmla="*/ 2227417 h 6857999"/>
              <a:gd name="connsiteX26" fmla="*/ 8374483 w 8394178"/>
              <a:gd name="connsiteY26" fmla="*/ 2510933 h 6857999"/>
              <a:gd name="connsiteX27" fmla="*/ 8375191 w 8394178"/>
              <a:gd name="connsiteY27" fmla="*/ 2741866 h 6857999"/>
              <a:gd name="connsiteX28" fmla="*/ 8384389 w 8394178"/>
              <a:gd name="connsiteY28" fmla="*/ 2864935 h 6857999"/>
              <a:gd name="connsiteX29" fmla="*/ 8391822 w 8394178"/>
              <a:gd name="connsiteY29" fmla="*/ 2950807 h 6857999"/>
              <a:gd name="connsiteX30" fmla="*/ 8378111 w 8394178"/>
              <a:gd name="connsiteY30" fmla="*/ 2978246 h 6857999"/>
              <a:gd name="connsiteX31" fmla="*/ 8375025 w 8394178"/>
              <a:gd name="connsiteY31" fmla="*/ 2995916 h 6857999"/>
              <a:gd name="connsiteX32" fmla="*/ 8366764 w 8394178"/>
              <a:gd name="connsiteY32" fmla="*/ 2998648 h 6857999"/>
              <a:gd name="connsiteX33" fmla="*/ 8356827 w 8394178"/>
              <a:gd name="connsiteY33" fmla="*/ 3023630 h 6857999"/>
              <a:gd name="connsiteX34" fmla="*/ 8348883 w 8394178"/>
              <a:gd name="connsiteY34" fmla="*/ 3096975 h 6857999"/>
              <a:gd name="connsiteX35" fmla="*/ 8331320 w 8394178"/>
              <a:gd name="connsiteY35" fmla="*/ 3216657 h 6857999"/>
              <a:gd name="connsiteX36" fmla="*/ 8334250 w 8394178"/>
              <a:gd name="connsiteY36" fmla="*/ 3310980 h 6857999"/>
              <a:gd name="connsiteX37" fmla="*/ 8323018 w 8394178"/>
              <a:gd name="connsiteY37" fmla="*/ 3344725 h 6857999"/>
              <a:gd name="connsiteX38" fmla="*/ 8312317 w 8394178"/>
              <a:gd name="connsiteY38" fmla="*/ 3393250 h 6857999"/>
              <a:gd name="connsiteX39" fmla="*/ 8299110 w 8394178"/>
              <a:gd name="connsiteY39" fmla="*/ 3514536 h 6857999"/>
              <a:gd name="connsiteX40" fmla="*/ 8279421 w 8394178"/>
              <a:gd name="connsiteY40" fmla="*/ 3686149 h 6857999"/>
              <a:gd name="connsiteX41" fmla="*/ 8273021 w 8394178"/>
              <a:gd name="connsiteY41" fmla="*/ 3692208 h 6857999"/>
              <a:gd name="connsiteX42" fmla="*/ 8260968 w 8394178"/>
              <a:gd name="connsiteY42" fmla="*/ 3776022 h 6857999"/>
              <a:gd name="connsiteX43" fmla="*/ 8209415 w 8394178"/>
              <a:gd name="connsiteY43" fmla="*/ 4060536 h 6857999"/>
              <a:gd name="connsiteX44" fmla="*/ 8203359 w 8394178"/>
              <a:gd name="connsiteY44" fmla="*/ 4222149 h 6857999"/>
              <a:gd name="connsiteX45" fmla="*/ 8197502 w 8394178"/>
              <a:gd name="connsiteY45" fmla="*/ 4364683 h 6857999"/>
              <a:gd name="connsiteX46" fmla="*/ 8189960 w 8394178"/>
              <a:gd name="connsiteY46" fmla="*/ 4462471 h 6857999"/>
              <a:gd name="connsiteX47" fmla="*/ 8157285 w 8394178"/>
              <a:gd name="connsiteY47" fmla="*/ 4526395 h 6857999"/>
              <a:gd name="connsiteX48" fmla="*/ 8127583 w 8394178"/>
              <a:gd name="connsiteY48" fmla="*/ 4649885 h 6857999"/>
              <a:gd name="connsiteX49" fmla="*/ 8086875 w 8394178"/>
              <a:gd name="connsiteY49" fmla="*/ 4799019 h 6857999"/>
              <a:gd name="connsiteX50" fmla="*/ 8071779 w 8394178"/>
              <a:gd name="connsiteY50" fmla="*/ 4849614 h 6857999"/>
              <a:gd name="connsiteX51" fmla="*/ 8046521 w 8394178"/>
              <a:gd name="connsiteY51" fmla="*/ 4919971 h 6857999"/>
              <a:gd name="connsiteX52" fmla="*/ 7999171 w 8394178"/>
              <a:gd name="connsiteY52" fmla="*/ 5010766 h 6857999"/>
              <a:gd name="connsiteX53" fmla="*/ 7974494 w 8394178"/>
              <a:gd name="connsiteY53" fmla="*/ 5088190 h 6857999"/>
              <a:gd name="connsiteX54" fmla="*/ 7960017 w 8394178"/>
              <a:gd name="connsiteY54" fmla="*/ 5143922 h 6857999"/>
              <a:gd name="connsiteX55" fmla="*/ 7940570 w 8394178"/>
              <a:gd name="connsiteY55" fmla="*/ 5284346 h 6857999"/>
              <a:gd name="connsiteX56" fmla="*/ 7923844 w 8394178"/>
              <a:gd name="connsiteY56" fmla="*/ 5390948 h 6857999"/>
              <a:gd name="connsiteX57" fmla="*/ 7905061 w 8394178"/>
              <a:gd name="connsiteY57" fmla="*/ 5470854 h 6857999"/>
              <a:gd name="connsiteX58" fmla="*/ 7900574 w 8394178"/>
              <a:gd name="connsiteY58" fmla="*/ 5529643 h 6857999"/>
              <a:gd name="connsiteX59" fmla="*/ 7889879 w 8394178"/>
              <a:gd name="connsiteY59" fmla="*/ 5597292 h 6857999"/>
              <a:gd name="connsiteX60" fmla="*/ 7881533 w 8394178"/>
              <a:gd name="connsiteY60" fmla="*/ 5608899 h 6857999"/>
              <a:gd name="connsiteX61" fmla="*/ 7866845 w 8394178"/>
              <a:gd name="connsiteY61" fmla="*/ 5684911 h 6857999"/>
              <a:gd name="connsiteX62" fmla="*/ 7866707 w 8394178"/>
              <a:gd name="connsiteY62" fmla="*/ 5755776 h 6857999"/>
              <a:gd name="connsiteX63" fmla="*/ 7858630 w 8394178"/>
              <a:gd name="connsiteY63" fmla="*/ 5889599 h 6857999"/>
              <a:gd name="connsiteX64" fmla="*/ 7862852 w 8394178"/>
              <a:gd name="connsiteY64" fmla="*/ 5989744 h 6857999"/>
              <a:gd name="connsiteX65" fmla="*/ 7834617 w 8394178"/>
              <a:gd name="connsiteY65" fmla="*/ 6084926 h 6857999"/>
              <a:gd name="connsiteX66" fmla="*/ 7830440 w 8394178"/>
              <a:gd name="connsiteY66" fmla="*/ 6346549 h 6857999"/>
              <a:gd name="connsiteX67" fmla="*/ 7828988 w 8394178"/>
              <a:gd name="connsiteY67" fmla="*/ 6527527 h 6857999"/>
              <a:gd name="connsiteX68" fmla="*/ 7833220 w 8394178"/>
              <a:gd name="connsiteY68" fmla="*/ 6627129 h 6857999"/>
              <a:gd name="connsiteX69" fmla="*/ 7833451 w 8394178"/>
              <a:gd name="connsiteY69" fmla="*/ 6694819 h 6857999"/>
              <a:gd name="connsiteX70" fmla="*/ 7859394 w 8394178"/>
              <a:gd name="connsiteY70" fmla="*/ 6765445 h 6857999"/>
              <a:gd name="connsiteX71" fmla="*/ 7866873 w 8394178"/>
              <a:gd name="connsiteY71" fmla="*/ 6844697 h 6857999"/>
              <a:gd name="connsiteX72" fmla="*/ 7868076 w 8394178"/>
              <a:gd name="connsiteY72" fmla="*/ 6857999 h 6857999"/>
              <a:gd name="connsiteX73" fmla="*/ 2920621 w 8394178"/>
              <a:gd name="connsiteY73" fmla="*/ 6857999 h 6857999"/>
              <a:gd name="connsiteX74" fmla="*/ 961321 w 8394178"/>
              <a:gd name="connsiteY74" fmla="*/ 6857999 h 6857999"/>
              <a:gd name="connsiteX75" fmla="*/ 0 w 8394178"/>
              <a:gd name="connsiteY75" fmla="*/ 6857999 h 6857999"/>
              <a:gd name="connsiteX76" fmla="*/ 0 w 8394178"/>
              <a:gd name="connsiteY76"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961321 w 8394178"/>
              <a:gd name="connsiteY73" fmla="*/ 6857999 h 6857999"/>
              <a:gd name="connsiteX74" fmla="*/ 0 w 8394178"/>
              <a:gd name="connsiteY74" fmla="*/ 6857999 h 6857999"/>
              <a:gd name="connsiteX75" fmla="*/ 0 w 8394178"/>
              <a:gd name="connsiteY75"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2920621 w 8394178"/>
              <a:gd name="connsiteY72" fmla="*/ 6857999 h 6857999"/>
              <a:gd name="connsiteX73" fmla="*/ 0 w 8394178"/>
              <a:gd name="connsiteY73" fmla="*/ 6857999 h 6857999"/>
              <a:gd name="connsiteX74" fmla="*/ 0 w 8394178"/>
              <a:gd name="connsiteY74" fmla="*/ 0 h 6857999"/>
              <a:gd name="connsiteX0" fmla="*/ 0 w 8394178"/>
              <a:gd name="connsiteY0" fmla="*/ 0 h 6857999"/>
              <a:gd name="connsiteX1" fmla="*/ 8236175 w 8394178"/>
              <a:gd name="connsiteY1" fmla="*/ 2 h 6857999"/>
              <a:gd name="connsiteX2" fmla="*/ 8231178 w 8394178"/>
              <a:gd name="connsiteY2" fmla="*/ 14562 h 6857999"/>
              <a:gd name="connsiteX3" fmla="*/ 8234773 w 8394178"/>
              <a:gd name="connsiteY3" fmla="*/ 59077 h 6857999"/>
              <a:gd name="connsiteX4" fmla="*/ 8227623 w 8394178"/>
              <a:gd name="connsiteY4" fmla="*/ 107668 h 6857999"/>
              <a:gd name="connsiteX5" fmla="*/ 8246150 w 8394178"/>
              <a:gd name="connsiteY5" fmla="*/ 246136 h 6857999"/>
              <a:gd name="connsiteX6" fmla="*/ 8224308 w 8394178"/>
              <a:gd name="connsiteY6" fmla="*/ 372908 h 6857999"/>
              <a:gd name="connsiteX7" fmla="*/ 8221687 w 8394178"/>
              <a:gd name="connsiteY7" fmla="*/ 450607 h 6857999"/>
              <a:gd name="connsiteX8" fmla="*/ 8232987 w 8394178"/>
              <a:gd name="connsiteY8" fmla="*/ 812800 h 6857999"/>
              <a:gd name="connsiteX9" fmla="*/ 8241364 w 8394178"/>
              <a:gd name="connsiteY9" fmla="*/ 912727 h 6857999"/>
              <a:gd name="connsiteX10" fmla="*/ 8240165 w 8394178"/>
              <a:gd name="connsiteY10" fmla="*/ 989950 h 6857999"/>
              <a:gd name="connsiteX11" fmla="*/ 8243561 w 8394178"/>
              <a:gd name="connsiteY11" fmla="*/ 1141745 h 6857999"/>
              <a:gd name="connsiteX12" fmla="*/ 8256144 w 8394178"/>
              <a:gd name="connsiteY12" fmla="*/ 1265454 h 6857999"/>
              <a:gd name="connsiteX13" fmla="*/ 8281494 w 8394178"/>
              <a:gd name="connsiteY13" fmla="*/ 1385480 h 6857999"/>
              <a:gd name="connsiteX14" fmla="*/ 8297877 w 8394178"/>
              <a:gd name="connsiteY14" fmla="*/ 1458060 h 6857999"/>
              <a:gd name="connsiteX15" fmla="*/ 8315502 w 8394178"/>
              <a:gd name="connsiteY15" fmla="*/ 1513175 h 6857999"/>
              <a:gd name="connsiteX16" fmla="*/ 8342335 w 8394178"/>
              <a:gd name="connsiteY16" fmla="*/ 1570809 h 6857999"/>
              <a:gd name="connsiteX17" fmla="*/ 8324762 w 8394178"/>
              <a:gd name="connsiteY17" fmla="*/ 1632434 h 6857999"/>
              <a:gd name="connsiteX18" fmla="*/ 8319231 w 8394178"/>
              <a:gd name="connsiteY18" fmla="*/ 1742490 h 6857999"/>
              <a:gd name="connsiteX19" fmla="*/ 8343694 w 8394178"/>
              <a:gd name="connsiteY19" fmla="*/ 1812272 h 6857999"/>
              <a:gd name="connsiteX20" fmla="*/ 8379488 w 8394178"/>
              <a:gd name="connsiteY20" fmla="*/ 1856766 h 6857999"/>
              <a:gd name="connsiteX21" fmla="*/ 8385055 w 8394178"/>
              <a:gd name="connsiteY21" fmla="*/ 1923433 h 6857999"/>
              <a:gd name="connsiteX22" fmla="*/ 8386906 w 8394178"/>
              <a:gd name="connsiteY22" fmla="*/ 1972204 h 6857999"/>
              <a:gd name="connsiteX23" fmla="*/ 8386681 w 8394178"/>
              <a:gd name="connsiteY23" fmla="*/ 2066205 h 6857999"/>
              <a:gd name="connsiteX24" fmla="*/ 8380052 w 8394178"/>
              <a:gd name="connsiteY24" fmla="*/ 2227417 h 6857999"/>
              <a:gd name="connsiteX25" fmla="*/ 8374483 w 8394178"/>
              <a:gd name="connsiteY25" fmla="*/ 2510933 h 6857999"/>
              <a:gd name="connsiteX26" fmla="*/ 8375191 w 8394178"/>
              <a:gd name="connsiteY26" fmla="*/ 2741866 h 6857999"/>
              <a:gd name="connsiteX27" fmla="*/ 8384389 w 8394178"/>
              <a:gd name="connsiteY27" fmla="*/ 2864935 h 6857999"/>
              <a:gd name="connsiteX28" fmla="*/ 8391822 w 8394178"/>
              <a:gd name="connsiteY28" fmla="*/ 2950807 h 6857999"/>
              <a:gd name="connsiteX29" fmla="*/ 8378111 w 8394178"/>
              <a:gd name="connsiteY29" fmla="*/ 2978246 h 6857999"/>
              <a:gd name="connsiteX30" fmla="*/ 8375025 w 8394178"/>
              <a:gd name="connsiteY30" fmla="*/ 2995916 h 6857999"/>
              <a:gd name="connsiteX31" fmla="*/ 8366764 w 8394178"/>
              <a:gd name="connsiteY31" fmla="*/ 2998648 h 6857999"/>
              <a:gd name="connsiteX32" fmla="*/ 8356827 w 8394178"/>
              <a:gd name="connsiteY32" fmla="*/ 3023630 h 6857999"/>
              <a:gd name="connsiteX33" fmla="*/ 8348883 w 8394178"/>
              <a:gd name="connsiteY33" fmla="*/ 3096975 h 6857999"/>
              <a:gd name="connsiteX34" fmla="*/ 8331320 w 8394178"/>
              <a:gd name="connsiteY34" fmla="*/ 3216657 h 6857999"/>
              <a:gd name="connsiteX35" fmla="*/ 8334250 w 8394178"/>
              <a:gd name="connsiteY35" fmla="*/ 3310980 h 6857999"/>
              <a:gd name="connsiteX36" fmla="*/ 8323018 w 8394178"/>
              <a:gd name="connsiteY36" fmla="*/ 3344725 h 6857999"/>
              <a:gd name="connsiteX37" fmla="*/ 8312317 w 8394178"/>
              <a:gd name="connsiteY37" fmla="*/ 3393250 h 6857999"/>
              <a:gd name="connsiteX38" fmla="*/ 8299110 w 8394178"/>
              <a:gd name="connsiteY38" fmla="*/ 3514536 h 6857999"/>
              <a:gd name="connsiteX39" fmla="*/ 8279421 w 8394178"/>
              <a:gd name="connsiteY39" fmla="*/ 3686149 h 6857999"/>
              <a:gd name="connsiteX40" fmla="*/ 8273021 w 8394178"/>
              <a:gd name="connsiteY40" fmla="*/ 3692208 h 6857999"/>
              <a:gd name="connsiteX41" fmla="*/ 8260968 w 8394178"/>
              <a:gd name="connsiteY41" fmla="*/ 3776022 h 6857999"/>
              <a:gd name="connsiteX42" fmla="*/ 8209415 w 8394178"/>
              <a:gd name="connsiteY42" fmla="*/ 4060536 h 6857999"/>
              <a:gd name="connsiteX43" fmla="*/ 8203359 w 8394178"/>
              <a:gd name="connsiteY43" fmla="*/ 4222149 h 6857999"/>
              <a:gd name="connsiteX44" fmla="*/ 8197502 w 8394178"/>
              <a:gd name="connsiteY44" fmla="*/ 4364683 h 6857999"/>
              <a:gd name="connsiteX45" fmla="*/ 8189960 w 8394178"/>
              <a:gd name="connsiteY45" fmla="*/ 4462471 h 6857999"/>
              <a:gd name="connsiteX46" fmla="*/ 8157285 w 8394178"/>
              <a:gd name="connsiteY46" fmla="*/ 4526395 h 6857999"/>
              <a:gd name="connsiteX47" fmla="*/ 8127583 w 8394178"/>
              <a:gd name="connsiteY47" fmla="*/ 4649885 h 6857999"/>
              <a:gd name="connsiteX48" fmla="*/ 8086875 w 8394178"/>
              <a:gd name="connsiteY48" fmla="*/ 4799019 h 6857999"/>
              <a:gd name="connsiteX49" fmla="*/ 8071779 w 8394178"/>
              <a:gd name="connsiteY49" fmla="*/ 4849614 h 6857999"/>
              <a:gd name="connsiteX50" fmla="*/ 8046521 w 8394178"/>
              <a:gd name="connsiteY50" fmla="*/ 4919971 h 6857999"/>
              <a:gd name="connsiteX51" fmla="*/ 7999171 w 8394178"/>
              <a:gd name="connsiteY51" fmla="*/ 5010766 h 6857999"/>
              <a:gd name="connsiteX52" fmla="*/ 7974494 w 8394178"/>
              <a:gd name="connsiteY52" fmla="*/ 5088190 h 6857999"/>
              <a:gd name="connsiteX53" fmla="*/ 7960017 w 8394178"/>
              <a:gd name="connsiteY53" fmla="*/ 5143922 h 6857999"/>
              <a:gd name="connsiteX54" fmla="*/ 7940570 w 8394178"/>
              <a:gd name="connsiteY54" fmla="*/ 5284346 h 6857999"/>
              <a:gd name="connsiteX55" fmla="*/ 7923844 w 8394178"/>
              <a:gd name="connsiteY55" fmla="*/ 5390948 h 6857999"/>
              <a:gd name="connsiteX56" fmla="*/ 7905061 w 8394178"/>
              <a:gd name="connsiteY56" fmla="*/ 5470854 h 6857999"/>
              <a:gd name="connsiteX57" fmla="*/ 7900574 w 8394178"/>
              <a:gd name="connsiteY57" fmla="*/ 5529643 h 6857999"/>
              <a:gd name="connsiteX58" fmla="*/ 7889879 w 8394178"/>
              <a:gd name="connsiteY58" fmla="*/ 5597292 h 6857999"/>
              <a:gd name="connsiteX59" fmla="*/ 7881533 w 8394178"/>
              <a:gd name="connsiteY59" fmla="*/ 5608899 h 6857999"/>
              <a:gd name="connsiteX60" fmla="*/ 7866845 w 8394178"/>
              <a:gd name="connsiteY60" fmla="*/ 5684911 h 6857999"/>
              <a:gd name="connsiteX61" fmla="*/ 7866707 w 8394178"/>
              <a:gd name="connsiteY61" fmla="*/ 5755776 h 6857999"/>
              <a:gd name="connsiteX62" fmla="*/ 7858630 w 8394178"/>
              <a:gd name="connsiteY62" fmla="*/ 5889599 h 6857999"/>
              <a:gd name="connsiteX63" fmla="*/ 7862852 w 8394178"/>
              <a:gd name="connsiteY63" fmla="*/ 5989744 h 6857999"/>
              <a:gd name="connsiteX64" fmla="*/ 7834617 w 8394178"/>
              <a:gd name="connsiteY64" fmla="*/ 6084926 h 6857999"/>
              <a:gd name="connsiteX65" fmla="*/ 7830440 w 8394178"/>
              <a:gd name="connsiteY65" fmla="*/ 6346549 h 6857999"/>
              <a:gd name="connsiteX66" fmla="*/ 7828988 w 8394178"/>
              <a:gd name="connsiteY66" fmla="*/ 6527527 h 6857999"/>
              <a:gd name="connsiteX67" fmla="*/ 7833220 w 8394178"/>
              <a:gd name="connsiteY67" fmla="*/ 6627129 h 6857999"/>
              <a:gd name="connsiteX68" fmla="*/ 7833451 w 8394178"/>
              <a:gd name="connsiteY68" fmla="*/ 6694819 h 6857999"/>
              <a:gd name="connsiteX69" fmla="*/ 7859394 w 8394178"/>
              <a:gd name="connsiteY69" fmla="*/ 6765445 h 6857999"/>
              <a:gd name="connsiteX70" fmla="*/ 7866873 w 8394178"/>
              <a:gd name="connsiteY70" fmla="*/ 6844697 h 6857999"/>
              <a:gd name="connsiteX71" fmla="*/ 7868076 w 8394178"/>
              <a:gd name="connsiteY71" fmla="*/ 6857999 h 6857999"/>
              <a:gd name="connsiteX72" fmla="*/ 0 w 8394178"/>
              <a:gd name="connsiteY72" fmla="*/ 6857999 h 6857999"/>
              <a:gd name="connsiteX73" fmla="*/ 0 w 8394178"/>
              <a:gd name="connsiteY73"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94178" h="6857999">
                <a:moveTo>
                  <a:pt x="0" y="0"/>
                </a:moveTo>
                <a:lnTo>
                  <a:pt x="8236175" y="2"/>
                </a:lnTo>
                <a:lnTo>
                  <a:pt x="8231178" y="14562"/>
                </a:lnTo>
                <a:lnTo>
                  <a:pt x="8234773" y="59077"/>
                </a:lnTo>
                <a:cubicBezTo>
                  <a:pt x="8235275" y="76949"/>
                  <a:pt x="8227121" y="89796"/>
                  <a:pt x="8227623" y="107668"/>
                </a:cubicBezTo>
                <a:cubicBezTo>
                  <a:pt x="8211139" y="138162"/>
                  <a:pt x="8246703" y="201929"/>
                  <a:pt x="8246150" y="246136"/>
                </a:cubicBezTo>
                <a:cubicBezTo>
                  <a:pt x="8245598" y="290343"/>
                  <a:pt x="8257389" y="364179"/>
                  <a:pt x="8224308" y="372908"/>
                </a:cubicBezTo>
                <a:cubicBezTo>
                  <a:pt x="8218864" y="431308"/>
                  <a:pt x="8228745" y="357606"/>
                  <a:pt x="8221687" y="450607"/>
                </a:cubicBezTo>
                <a:cubicBezTo>
                  <a:pt x="8253150" y="551950"/>
                  <a:pt x="8221677" y="787036"/>
                  <a:pt x="8232987" y="812800"/>
                </a:cubicBezTo>
                <a:cubicBezTo>
                  <a:pt x="8263719" y="860799"/>
                  <a:pt x="8226505" y="854953"/>
                  <a:pt x="8241364" y="912727"/>
                </a:cubicBezTo>
                <a:cubicBezTo>
                  <a:pt x="8249854" y="945986"/>
                  <a:pt x="8239798" y="951781"/>
                  <a:pt x="8240165" y="989950"/>
                </a:cubicBezTo>
                <a:cubicBezTo>
                  <a:pt x="8240531" y="1028120"/>
                  <a:pt x="8240898" y="1095828"/>
                  <a:pt x="8243561" y="1141745"/>
                </a:cubicBezTo>
                <a:cubicBezTo>
                  <a:pt x="8246223" y="1187662"/>
                  <a:pt x="8256010" y="1234783"/>
                  <a:pt x="8256144" y="1265454"/>
                </a:cubicBezTo>
                <a:cubicBezTo>
                  <a:pt x="8246450" y="1304052"/>
                  <a:pt x="8278372" y="1370755"/>
                  <a:pt x="8281494" y="1385480"/>
                </a:cubicBezTo>
                <a:cubicBezTo>
                  <a:pt x="8294281" y="1422714"/>
                  <a:pt x="8303397" y="1428103"/>
                  <a:pt x="8297877" y="1458060"/>
                </a:cubicBezTo>
                <a:cubicBezTo>
                  <a:pt x="8297983" y="1468057"/>
                  <a:pt x="8315397" y="1503177"/>
                  <a:pt x="8315502" y="1513175"/>
                </a:cubicBezTo>
                <a:lnTo>
                  <a:pt x="8342335" y="1570809"/>
                </a:lnTo>
                <a:cubicBezTo>
                  <a:pt x="8365894" y="1617136"/>
                  <a:pt x="8315600" y="1595486"/>
                  <a:pt x="8324762" y="1632434"/>
                </a:cubicBezTo>
                <a:cubicBezTo>
                  <a:pt x="8345804" y="1713683"/>
                  <a:pt x="8308403" y="1715203"/>
                  <a:pt x="8319231" y="1742490"/>
                </a:cubicBezTo>
                <a:cubicBezTo>
                  <a:pt x="8327385" y="1767736"/>
                  <a:pt x="8335540" y="1787026"/>
                  <a:pt x="8343694" y="1812272"/>
                </a:cubicBezTo>
                <a:cubicBezTo>
                  <a:pt x="8345710" y="1818102"/>
                  <a:pt x="8382841" y="1845254"/>
                  <a:pt x="8379488" y="1856766"/>
                </a:cubicBezTo>
                <a:lnTo>
                  <a:pt x="8385055" y="1923433"/>
                </a:lnTo>
                <a:lnTo>
                  <a:pt x="8386906" y="1972204"/>
                </a:lnTo>
                <a:cubicBezTo>
                  <a:pt x="8389102" y="1979569"/>
                  <a:pt x="8382464" y="2060117"/>
                  <a:pt x="8386681" y="2066205"/>
                </a:cubicBezTo>
                <a:cubicBezTo>
                  <a:pt x="8400709" y="2153571"/>
                  <a:pt x="8366045" y="2189849"/>
                  <a:pt x="8380052" y="2227417"/>
                </a:cubicBezTo>
                <a:cubicBezTo>
                  <a:pt x="8372543" y="2317591"/>
                  <a:pt x="8379811" y="2407644"/>
                  <a:pt x="8374483" y="2510933"/>
                </a:cubicBezTo>
                <a:cubicBezTo>
                  <a:pt x="8396772" y="2597916"/>
                  <a:pt x="8370232" y="2649734"/>
                  <a:pt x="8375191" y="2741866"/>
                </a:cubicBezTo>
                <a:cubicBezTo>
                  <a:pt x="8394024" y="2779815"/>
                  <a:pt x="8395428" y="2817058"/>
                  <a:pt x="8384389" y="2864935"/>
                </a:cubicBezTo>
                <a:cubicBezTo>
                  <a:pt x="8416004" y="2860552"/>
                  <a:pt x="8357917" y="2937673"/>
                  <a:pt x="8391822" y="2950807"/>
                </a:cubicBezTo>
                <a:lnTo>
                  <a:pt x="8378111" y="2978246"/>
                </a:lnTo>
                <a:lnTo>
                  <a:pt x="8375025" y="2995916"/>
                </a:lnTo>
                <a:lnTo>
                  <a:pt x="8366764" y="2998648"/>
                </a:lnTo>
                <a:lnTo>
                  <a:pt x="8356827" y="3023630"/>
                </a:lnTo>
                <a:cubicBezTo>
                  <a:pt x="8354245" y="3033333"/>
                  <a:pt x="8348477" y="3084375"/>
                  <a:pt x="8348883" y="3096975"/>
                </a:cubicBezTo>
                <a:cubicBezTo>
                  <a:pt x="8363039" y="3142205"/>
                  <a:pt x="8312062" y="3160433"/>
                  <a:pt x="8331320" y="3216657"/>
                </a:cubicBezTo>
                <a:cubicBezTo>
                  <a:pt x="8335649" y="3237178"/>
                  <a:pt x="8345170" y="3299737"/>
                  <a:pt x="8334250" y="3310980"/>
                </a:cubicBezTo>
                <a:cubicBezTo>
                  <a:pt x="8331414" y="3323902"/>
                  <a:pt x="8334413" y="3339340"/>
                  <a:pt x="8323018" y="3344725"/>
                </a:cubicBezTo>
                <a:cubicBezTo>
                  <a:pt x="8309183" y="3353908"/>
                  <a:pt x="8327822" y="3400659"/>
                  <a:pt x="8312317" y="3393250"/>
                </a:cubicBezTo>
                <a:cubicBezTo>
                  <a:pt x="8325036" y="3426421"/>
                  <a:pt x="8307258" y="3487753"/>
                  <a:pt x="8299110" y="3514536"/>
                </a:cubicBezTo>
                <a:cubicBezTo>
                  <a:pt x="8293627" y="3563353"/>
                  <a:pt x="8281866" y="3650327"/>
                  <a:pt x="8279421" y="3686149"/>
                </a:cubicBezTo>
                <a:cubicBezTo>
                  <a:pt x="8277133" y="3687657"/>
                  <a:pt x="8276096" y="3677229"/>
                  <a:pt x="8273021" y="3692208"/>
                </a:cubicBezTo>
                <a:cubicBezTo>
                  <a:pt x="8269945" y="3707187"/>
                  <a:pt x="8252471" y="3757479"/>
                  <a:pt x="8260968" y="3776022"/>
                </a:cubicBezTo>
                <a:cubicBezTo>
                  <a:pt x="8231046" y="3875691"/>
                  <a:pt x="8223343" y="4023237"/>
                  <a:pt x="8209415" y="4060536"/>
                </a:cubicBezTo>
                <a:cubicBezTo>
                  <a:pt x="8204523" y="4150698"/>
                  <a:pt x="8212636" y="4164564"/>
                  <a:pt x="8203359" y="4222149"/>
                </a:cubicBezTo>
                <a:cubicBezTo>
                  <a:pt x="8198769" y="4287917"/>
                  <a:pt x="8194167" y="4339232"/>
                  <a:pt x="8197502" y="4364683"/>
                </a:cubicBezTo>
                <a:lnTo>
                  <a:pt x="8189960" y="4462471"/>
                </a:lnTo>
                <a:cubicBezTo>
                  <a:pt x="8192241" y="4503329"/>
                  <a:pt x="8157418" y="4500454"/>
                  <a:pt x="8157285" y="4526395"/>
                </a:cubicBezTo>
                <a:cubicBezTo>
                  <a:pt x="8151441" y="4623008"/>
                  <a:pt x="8136733" y="4632050"/>
                  <a:pt x="8127583" y="4649885"/>
                </a:cubicBezTo>
                <a:cubicBezTo>
                  <a:pt x="8109657" y="4687979"/>
                  <a:pt x="8101631" y="4758928"/>
                  <a:pt x="8086875" y="4799019"/>
                </a:cubicBezTo>
                <a:cubicBezTo>
                  <a:pt x="8070221" y="4834076"/>
                  <a:pt x="8077158" y="4811645"/>
                  <a:pt x="8071779" y="4849614"/>
                </a:cubicBezTo>
                <a:cubicBezTo>
                  <a:pt x="8057300" y="4853334"/>
                  <a:pt x="8029516" y="4883089"/>
                  <a:pt x="8046521" y="4919971"/>
                </a:cubicBezTo>
                <a:lnTo>
                  <a:pt x="7999171" y="5010766"/>
                </a:lnTo>
                <a:cubicBezTo>
                  <a:pt x="7980458" y="4983259"/>
                  <a:pt x="7994018" y="5107656"/>
                  <a:pt x="7974494" y="5088190"/>
                </a:cubicBezTo>
                <a:cubicBezTo>
                  <a:pt x="7961479" y="5102008"/>
                  <a:pt x="7970341" y="5118851"/>
                  <a:pt x="7960017" y="5143922"/>
                </a:cubicBezTo>
                <a:cubicBezTo>
                  <a:pt x="7951381" y="5192745"/>
                  <a:pt x="7947519" y="5226225"/>
                  <a:pt x="7940570" y="5284346"/>
                </a:cubicBezTo>
                <a:cubicBezTo>
                  <a:pt x="7938188" y="5338386"/>
                  <a:pt x="7933705" y="5337325"/>
                  <a:pt x="7923844" y="5390948"/>
                </a:cubicBezTo>
                <a:cubicBezTo>
                  <a:pt x="7922596" y="5429655"/>
                  <a:pt x="7906054" y="5449508"/>
                  <a:pt x="7905061" y="5470854"/>
                </a:cubicBezTo>
                <a:cubicBezTo>
                  <a:pt x="7925924" y="5526328"/>
                  <a:pt x="7883497" y="5496377"/>
                  <a:pt x="7900574" y="5529643"/>
                </a:cubicBezTo>
                <a:cubicBezTo>
                  <a:pt x="7894813" y="5550879"/>
                  <a:pt x="7899366" y="5587444"/>
                  <a:pt x="7889879" y="5597292"/>
                </a:cubicBezTo>
                <a:lnTo>
                  <a:pt x="7881533" y="5608899"/>
                </a:lnTo>
                <a:cubicBezTo>
                  <a:pt x="7877694" y="5623501"/>
                  <a:pt x="7869316" y="5660431"/>
                  <a:pt x="7866845" y="5684911"/>
                </a:cubicBezTo>
                <a:cubicBezTo>
                  <a:pt x="7856004" y="5692608"/>
                  <a:pt x="7861304" y="5734344"/>
                  <a:pt x="7866707" y="5755776"/>
                </a:cubicBezTo>
                <a:cubicBezTo>
                  <a:pt x="7867905" y="5792777"/>
                  <a:pt x="7841786" y="5848613"/>
                  <a:pt x="7858630" y="5889599"/>
                </a:cubicBezTo>
                <a:cubicBezTo>
                  <a:pt x="7861076" y="5932097"/>
                  <a:pt x="7859359" y="5940901"/>
                  <a:pt x="7862852" y="5989744"/>
                </a:cubicBezTo>
                <a:cubicBezTo>
                  <a:pt x="7870213" y="6020787"/>
                  <a:pt x="7836478" y="6024963"/>
                  <a:pt x="7834617" y="6084926"/>
                </a:cubicBezTo>
                <a:cubicBezTo>
                  <a:pt x="7828898" y="6134231"/>
                  <a:pt x="7850648" y="6240432"/>
                  <a:pt x="7830440" y="6346549"/>
                </a:cubicBezTo>
                <a:cubicBezTo>
                  <a:pt x="7840187" y="6409741"/>
                  <a:pt x="7834403" y="6468689"/>
                  <a:pt x="7828988" y="6527527"/>
                </a:cubicBezTo>
                <a:cubicBezTo>
                  <a:pt x="7812745" y="6585667"/>
                  <a:pt x="7840670" y="6579284"/>
                  <a:pt x="7833220" y="6627129"/>
                </a:cubicBezTo>
                <a:cubicBezTo>
                  <a:pt x="7836598" y="6635153"/>
                  <a:pt x="7838259" y="6697665"/>
                  <a:pt x="7833451" y="6694819"/>
                </a:cubicBezTo>
                <a:cubicBezTo>
                  <a:pt x="7835476" y="6716947"/>
                  <a:pt x="7854551" y="6732844"/>
                  <a:pt x="7859394" y="6765445"/>
                </a:cubicBezTo>
                <a:cubicBezTo>
                  <a:pt x="7860760" y="6776325"/>
                  <a:pt x="7863817" y="6810511"/>
                  <a:pt x="7866873" y="6844697"/>
                </a:cubicBezTo>
                <a:lnTo>
                  <a:pt x="7868076" y="6857999"/>
                </a:lnTo>
                <a:lnTo>
                  <a:pt x="0" y="6857999"/>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B8165B-E264-7F90-A0CF-F46BF366F8A8}"/>
              </a:ext>
            </a:extLst>
          </p:cNvPr>
          <p:cNvSpPr>
            <a:spLocks noGrp="1"/>
          </p:cNvSpPr>
          <p:nvPr>
            <p:ph type="title"/>
          </p:nvPr>
        </p:nvSpPr>
        <p:spPr>
          <a:xfrm>
            <a:off x="6276976" y="1045174"/>
            <a:ext cx="4661092" cy="2795160"/>
          </a:xfrm>
        </p:spPr>
        <p:txBody>
          <a:bodyPr vert="horz" lIns="91440" tIns="45720" rIns="91440" bIns="45720" rtlCol="0" anchor="b">
            <a:normAutofit/>
          </a:bodyPr>
          <a:lstStyle/>
          <a:p>
            <a:pPr algn="ctr"/>
            <a:r>
              <a:rPr lang="en-US" kern="1200">
                <a:solidFill>
                  <a:schemeClr val="tx1"/>
                </a:solidFill>
                <a:latin typeface="+mj-lt"/>
                <a:ea typeface="+mj-ea"/>
                <a:cs typeface="+mj-cs"/>
              </a:rPr>
              <a:t>Individual activity: list personal and professional goals for leave</a:t>
            </a:r>
          </a:p>
        </p:txBody>
      </p:sp>
      <p:pic>
        <p:nvPicPr>
          <p:cNvPr id="7" name="Graphic 6" descr="Office Worker">
            <a:extLst>
              <a:ext uri="{FF2B5EF4-FFF2-40B4-BE49-F238E27FC236}">
                <a16:creationId xmlns:a16="http://schemas.microsoft.com/office/drawing/2014/main" id="{712D1299-C28E-DAA7-78EF-C5AE7BBBC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387" y="1635593"/>
            <a:ext cx="3647438" cy="3647438"/>
          </a:xfrm>
          <a:prstGeom prst="rect">
            <a:avLst/>
          </a:prstGeom>
        </p:spPr>
      </p:pic>
    </p:spTree>
    <p:extLst>
      <p:ext uri="{BB962C8B-B14F-4D97-AF65-F5344CB8AC3E}">
        <p14:creationId xmlns:p14="http://schemas.microsoft.com/office/powerpoint/2010/main" val="36429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DFA7-AAE6-8F50-E30C-347009E737AC}"/>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n-US" sz="3600"/>
              <a:t>Group activity: Practical Considerations, Planning and Proven value</a:t>
            </a:r>
          </a:p>
        </p:txBody>
      </p:sp>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Colourful strings being woven togehter">
            <a:extLst>
              <a:ext uri="{FF2B5EF4-FFF2-40B4-BE49-F238E27FC236}">
                <a16:creationId xmlns:a16="http://schemas.microsoft.com/office/drawing/2014/main" id="{9AA2048C-4A71-D169-F005-5EADCC439BDE}"/>
              </a:ext>
            </a:extLst>
          </p:cNvPr>
          <p:cNvPicPr>
            <a:picLocks noChangeAspect="1"/>
          </p:cNvPicPr>
          <p:nvPr/>
        </p:nvPicPr>
        <p:blipFill rotWithShape="1">
          <a:blip r:embed="rId3"/>
          <a:srcRect l="22831" r="3425" b="-1"/>
          <a:stretch/>
        </p:blipFill>
        <p:spPr>
          <a:xfrm>
            <a:off x="4615543" y="10"/>
            <a:ext cx="7576458" cy="6857990"/>
          </a:xfrm>
          <a:prstGeom prst="rect">
            <a:avLst/>
          </a:prstGeom>
        </p:spPr>
      </p:pic>
    </p:spTree>
    <p:extLst>
      <p:ext uri="{BB962C8B-B14F-4D97-AF65-F5344CB8AC3E}">
        <p14:creationId xmlns:p14="http://schemas.microsoft.com/office/powerpoint/2010/main" val="79538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5BB8-B59E-56C3-9617-4E7B6F1D3D68}"/>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n-US" sz="3600"/>
              <a:t>Group activity: How can we inform policy at faculty level</a:t>
            </a:r>
          </a:p>
        </p:txBody>
      </p:sp>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Desks in empty classroom">
            <a:extLst>
              <a:ext uri="{FF2B5EF4-FFF2-40B4-BE49-F238E27FC236}">
                <a16:creationId xmlns:a16="http://schemas.microsoft.com/office/drawing/2014/main" id="{AF540C7D-A306-438C-7A7E-81B5D6A3B410}"/>
              </a:ext>
            </a:extLst>
          </p:cNvPr>
          <p:cNvPicPr>
            <a:picLocks noChangeAspect="1"/>
          </p:cNvPicPr>
          <p:nvPr/>
        </p:nvPicPr>
        <p:blipFill rotWithShape="1">
          <a:blip r:embed="rId3"/>
          <a:srcRect l="10259" r="6884"/>
          <a:stretch/>
        </p:blipFill>
        <p:spPr>
          <a:xfrm>
            <a:off x="4615543" y="10"/>
            <a:ext cx="7576458" cy="6857990"/>
          </a:xfrm>
          <a:prstGeom prst="rect">
            <a:avLst/>
          </a:prstGeom>
        </p:spPr>
      </p:pic>
    </p:spTree>
    <p:extLst>
      <p:ext uri="{BB962C8B-B14F-4D97-AF65-F5344CB8AC3E}">
        <p14:creationId xmlns:p14="http://schemas.microsoft.com/office/powerpoint/2010/main" val="363082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3FAF1CF1-C327-7726-1EDC-AE609130C9B7}"/>
              </a:ext>
            </a:extLst>
          </p:cNvPr>
          <p:cNvPicPr>
            <a:picLocks noChangeAspect="1"/>
          </p:cNvPicPr>
          <p:nvPr/>
        </p:nvPicPr>
        <p:blipFill rotWithShape="1">
          <a:blip r:embed="rId2"/>
          <a:srcRect t="24679"/>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6DB3B-5641-F5A5-1780-B2998ADF329F}"/>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a:solidFill>
                  <a:srgbClr val="FFFFFF"/>
                </a:solidFill>
              </a:rPr>
              <a:t>Thanks everyone. I’ll share with the powers that be!</a:t>
            </a:r>
          </a:p>
        </p:txBody>
      </p:sp>
    </p:spTree>
    <p:extLst>
      <p:ext uri="{BB962C8B-B14F-4D97-AF65-F5344CB8AC3E}">
        <p14:creationId xmlns:p14="http://schemas.microsoft.com/office/powerpoint/2010/main" val="1701306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TotalTime>
  <Words>855</Words>
  <Application>Microsoft Macintosh PowerPoint</Application>
  <PresentationFormat>Widescreen</PresentationFormat>
  <Paragraphs>53</Paragraphs>
  <Slides>9</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Helvetica</vt:lpstr>
      <vt:lpstr>Office Theme</vt:lpstr>
      <vt:lpstr>Practitioner Leave for Academics</vt:lpstr>
      <vt:lpstr>What's in place right now? </vt:lpstr>
      <vt:lpstr>What can we do to help inform new policy?</vt:lpstr>
      <vt:lpstr>Our disciplines</vt:lpstr>
      <vt:lpstr>If I had 3 months paid leave …</vt:lpstr>
      <vt:lpstr>Individual activity: list personal and professional goals for leave</vt:lpstr>
      <vt:lpstr>Group activity: Practical Considerations, Planning and Proven value</vt:lpstr>
      <vt:lpstr>Group activity: How can we inform policy at faculty level</vt:lpstr>
      <vt:lpstr>Thanks everyone. I’ll share with the powers that 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Practitioner Leave for Academics</dc:title>
  <dc:creator>Jill Nash</dc:creator>
  <cp:lastModifiedBy>Jill Nash</cp:lastModifiedBy>
  <cp:revision>4</cp:revision>
  <dcterms:created xsi:type="dcterms:W3CDTF">2024-07-04T14:58:18Z</dcterms:created>
  <dcterms:modified xsi:type="dcterms:W3CDTF">2024-07-05T08:51:25Z</dcterms:modified>
</cp:coreProperties>
</file>